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Page1_1!$A$10</c:f>
              <c:strCache>
                <c:ptCount val="1"/>
                <c:pt idx="0">
                  <c:v>Savivaldybės mokyklose ugdomų 3–5 metų vaikų, kurių deklaruota gyvenamoji vieta yra kitoje savivaldybėje, dalis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Page1_1!$B$9:$D$9</c:f>
              <c:strCache>
                <c:ptCount val="3"/>
                <c:pt idx="0">
                  <c:v>2021-2022</c:v>
                </c:pt>
                <c:pt idx="1">
                  <c:v>2022-2023</c:v>
                </c:pt>
                <c:pt idx="2">
                  <c:v>2023-2024</c:v>
                </c:pt>
              </c:strCache>
            </c:strRef>
          </c:cat>
          <c:val>
            <c:numRef>
              <c:f>Page1_1!$B$10:$D$10</c:f>
              <c:numCache>
                <c:formatCode>General</c:formatCode>
                <c:ptCount val="3"/>
                <c:pt idx="0">
                  <c:v>1.3</c:v>
                </c:pt>
                <c:pt idx="1">
                  <c:v>2.66</c:v>
                </c:pt>
                <c:pt idx="2">
                  <c:v>5.94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2F-44A8-B981-161439D7E9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6823232"/>
        <c:axId val="526816672"/>
      </c:barChart>
      <c:catAx>
        <c:axId val="52682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26816672"/>
        <c:crosses val="autoZero"/>
        <c:auto val="1"/>
        <c:lblAlgn val="ctr"/>
        <c:lblOffset val="100"/>
        <c:noMultiLvlLbl val="0"/>
      </c:catAx>
      <c:valAx>
        <c:axId val="526816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26823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9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8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89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00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6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8677614"/>
              </p:ext>
            </p:extLst>
          </p:nvPr>
        </p:nvGraphicFramePr>
        <p:xfrm>
          <a:off x="1230284" y="174567"/>
          <a:ext cx="10623665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tačiakampis 2"/>
          <p:cNvSpPr/>
          <p:nvPr/>
        </p:nvSpPr>
        <p:spPr>
          <a:xfrm>
            <a:off x="523702" y="5677593"/>
            <a:ext cx="1133024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1400" dirty="0" smtClean="0"/>
              <a:t>Savivaldybės </a:t>
            </a:r>
            <a:r>
              <a:rPr lang="lt-LT" sz="1400" dirty="0"/>
              <a:t>priklausomybės mokyklose ugdomų 3–5 metų vaikų, kurių deklaruota gyvenamoji vieta yra kitoje savivaldybėje, dalis. </a:t>
            </a:r>
          </a:p>
        </p:txBody>
      </p:sp>
    </p:spTree>
    <p:extLst>
      <p:ext uri="{BB962C8B-B14F-4D97-AF65-F5344CB8AC3E}">
        <p14:creationId xmlns:p14="http://schemas.microsoft.com/office/powerpoint/2010/main" val="90988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B5A59C9A-F88A-42E6-9D3E-3C770322774C}"/>
    </a:ext>
  </a:extLst>
</a:theme>
</file>

<file path=ppt/theme/theme2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34</Words>
  <Application>Microsoft Office PowerPoint</Application>
  <PresentationFormat>Plačiaekranė</PresentationFormat>
  <Paragraphs>2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Arial</vt:lpstr>
      <vt:lpstr>Open Sans</vt:lpstr>
      <vt:lpstr>Open Sans ExtraBold</vt:lpstr>
      <vt:lpstr>Office Theme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9</cp:revision>
  <dcterms:created xsi:type="dcterms:W3CDTF">2023-01-16T12:10:31Z</dcterms:created>
  <dcterms:modified xsi:type="dcterms:W3CDTF">2024-03-18T11:55:51Z</dcterms:modified>
</cp:coreProperties>
</file>