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chemeClr val="tx1"/>
                </a:solidFill>
              </a:rPr>
              <a:t>9.  Savivaldybės mokyklose ugdomų 3–5 metų vaikų, kurių deklaruota gyvenamoji vieta yra kitoje savivaldybėje,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1.1 Savivaldybės mokyklose ugdomų 3–5 metų vaikų, kurių deklaruota gyvenamoji vieta yra kitoje savivaldybėje,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3.73</c:v>
                </c:pt>
                <c:pt idx="1">
                  <c:v>5.99</c:v>
                </c:pt>
                <c:pt idx="2">
                  <c:v>6.73</c:v>
                </c:pt>
                <c:pt idx="3">
                  <c:v>8.4700000000000006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3-4AF7-9024-CA0455F9E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037663"/>
        <c:axId val="1187038623"/>
      </c:barChart>
      <c:catAx>
        <c:axId val="1187037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38623"/>
        <c:crosses val="autoZero"/>
        <c:auto val="1"/>
        <c:lblAlgn val="ctr"/>
        <c:lblOffset val="100"/>
        <c:noMultiLvlLbl val="0"/>
      </c:catAx>
      <c:valAx>
        <c:axId val="1187038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376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3D994BCB-205F-07AE-69A0-2806A5B338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0849814"/>
              </p:ext>
            </p:extLst>
          </p:nvPr>
        </p:nvGraphicFramePr>
        <p:xfrm>
          <a:off x="1321378" y="374073"/>
          <a:ext cx="9549244" cy="565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18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11</cp:revision>
  <dcterms:created xsi:type="dcterms:W3CDTF">2023-01-16T12:10:31Z</dcterms:created>
  <dcterms:modified xsi:type="dcterms:W3CDTF">2026-01-06T06:39:34Z</dcterms:modified>
</cp:coreProperties>
</file>