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tx1"/>
                </a:solidFill>
              </a:rPr>
              <a:t>9. Savivaldybės mokyklose ugdomų 3-5 metų vaikų, kurių deklaruota gyvenamoji vieta yra kitoje savivaldybėje, dalis</a:t>
            </a:r>
          </a:p>
        </c:rich>
      </c:tx>
      <c:layout>
        <c:manualLayout>
          <c:xMode val="edge"/>
          <c:yMode val="edge"/>
          <c:x val="0.17872270392579828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Savivaldybės mokyklose ugdomų 3–5 metų vaikų, kurių deklaruota gyvenamoji vieta yra kitoje savivaldybėje, dalis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1.3</c:v>
                </c:pt>
                <c:pt idx="1">
                  <c:v>2.66</c:v>
                </c:pt>
                <c:pt idx="2">
                  <c:v>5.94</c:v>
                </c:pt>
                <c:pt idx="3">
                  <c:v>6.74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0F-47B0-835A-88025E5A3C10}"/>
            </c:ext>
          </c:extLst>
        </c:ser>
        <c:ser>
          <c:idx val="1"/>
          <c:order val="1"/>
          <c:tx>
            <c:strRef>
              <c:f>Page1_1!$A$6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Page1_1!$B$6:$E$6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6D0F-47B0-835A-88025E5A3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0392896"/>
        <c:axId val="1330393856"/>
      </c:barChart>
      <c:catAx>
        <c:axId val="133039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30393856"/>
        <c:crosses val="autoZero"/>
        <c:auto val="1"/>
        <c:lblAlgn val="ctr"/>
        <c:lblOffset val="100"/>
        <c:noMultiLvlLbl val="0"/>
      </c:catAx>
      <c:valAx>
        <c:axId val="1330393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3039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509D8D8-064F-107C-B485-8777D2FD6D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751939"/>
              </p:ext>
            </p:extLst>
          </p:nvPr>
        </p:nvGraphicFramePr>
        <p:xfrm>
          <a:off x="760575" y="256375"/>
          <a:ext cx="10323319" cy="5776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18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2025-01-09T11:49:26Z</dcterms:modified>
</cp:coreProperties>
</file>