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FF"/>
    <a:srgbClr val="CCCCFF"/>
    <a:srgbClr val="CC66FF"/>
    <a:srgbClr val="99CC00"/>
    <a:srgbClr val="99FF33"/>
    <a:srgbClr val="808000"/>
    <a:srgbClr val="008000"/>
    <a:srgbClr val="CC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166" autoAdjust="0"/>
    <p:restoredTop sz="94674"/>
  </p:normalViewPr>
  <p:slideViewPr>
    <p:cSldViewPr snapToGrid="0" snapToObjects="1">
      <p:cViewPr varScale="1">
        <p:scale>
          <a:sx n="109" d="100"/>
          <a:sy n="109" d="100"/>
        </p:scale>
        <p:origin x="582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b="1" dirty="0" smtClean="0"/>
              <a:t>9. </a:t>
            </a:r>
            <a:r>
              <a:rPr lang="lt-LT" b="1" dirty="0"/>
              <a:t>Savivaldybės mokyklose ugdomų 3–5 metų vaikų, kurių deklaruota gyvenamoji vieta yra kitoje savivaldybėje, dalis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99CC00"/>
            </a:solidFill>
            <a:ln>
              <a:solidFill>
                <a:srgbClr val="99CC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'[Savivaldybės švietimo stebėsenos rodikliai (1).xlsx]Page1_1'!$K$4:$N$4</c:f>
              <c:strCache>
                <c:ptCount val="4"/>
                <c:pt idx="0">
                  <c:v>2019-2020</c:v>
                </c:pt>
                <c:pt idx="1">
                  <c:v>2020-2021</c:v>
                </c:pt>
                <c:pt idx="2">
                  <c:v>2021-2022</c:v>
                </c:pt>
                <c:pt idx="3">
                  <c:v>2022-2023</c:v>
                </c:pt>
              </c:strCache>
            </c:strRef>
          </c:cat>
          <c:val>
            <c:numRef>
              <c:f>'[Savivaldybės švietimo stebėsenos rodikliai (1).xlsx]Page1_1'!$K$5:$N$5</c:f>
              <c:numCache>
                <c:formatCode>#\ ##0.00;\-#\ ##0.00;\0\,\0\0</c:formatCode>
                <c:ptCount val="4"/>
                <c:pt idx="0">
                  <c:v>4.79</c:v>
                </c:pt>
                <c:pt idx="1">
                  <c:v>2.0099999999999998</c:v>
                </c:pt>
                <c:pt idx="2">
                  <c:v>1.56</c:v>
                </c:pt>
                <c:pt idx="3">
                  <c:v>2.56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B2-4C44-9FDB-7963A32B95F7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'[Savivaldybės švietimo stebėsenos rodikliai (1).xlsx]Page1_1'!$K$4:$N$4</c:f>
              <c:strCache>
                <c:ptCount val="4"/>
                <c:pt idx="0">
                  <c:v>2019-2020</c:v>
                </c:pt>
                <c:pt idx="1">
                  <c:v>2020-2021</c:v>
                </c:pt>
                <c:pt idx="2">
                  <c:v>2021-2022</c:v>
                </c:pt>
                <c:pt idx="3">
                  <c:v>2022-2023</c:v>
                </c:pt>
              </c:strCache>
            </c:strRef>
          </c:cat>
          <c:val>
            <c:numRef>
              <c:f>'[Savivaldybės švietimo stebėsenos rodikliai (1).xlsx]Page1_1'!$K$6:$N$6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1-FAB2-4C44-9FDB-7963A32B95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38037248"/>
        <c:axId val="338041184"/>
      </c:barChart>
      <c:catAx>
        <c:axId val="338037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338041184"/>
        <c:crosses val="autoZero"/>
        <c:auto val="1"/>
        <c:lblAlgn val="ctr"/>
        <c:lblOffset val="100"/>
        <c:noMultiLvlLbl val="0"/>
      </c:catAx>
      <c:valAx>
        <c:axId val="3380411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.00;\-#\ ##0.00;\0\,\0\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3380372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298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411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79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958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013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445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303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721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345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038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444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41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6019702"/>
              </p:ext>
            </p:extLst>
          </p:nvPr>
        </p:nvGraphicFramePr>
        <p:xfrm>
          <a:off x="923193" y="712178"/>
          <a:ext cx="7666891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61235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791</TotalTime>
  <Words>18</Words>
  <Application>Microsoft Office PowerPoint</Application>
  <PresentationFormat>Demonstracija ekrane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3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Jolanta Ganusauskienė</cp:lastModifiedBy>
  <cp:revision>42</cp:revision>
  <dcterms:created xsi:type="dcterms:W3CDTF">2019-11-25T17:02:43Z</dcterms:created>
  <dcterms:modified xsi:type="dcterms:W3CDTF">2023-03-17T09:40:41Z</dcterms:modified>
</cp:coreProperties>
</file>