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 smtClean="0"/>
              <a:t>9. </a:t>
            </a:r>
            <a:r>
              <a:rPr lang="lt-LT" b="1" dirty="0"/>
              <a:t>Savivaldybės mokyklose ugdomų 3–5 metų vaikų, kurių deklaruota gyvenamoji vieta yra kitoje savivaldybėje,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9CC00"/>
            </a:solidFill>
            <a:ln>
              <a:solidFill>
                <a:srgbClr val="99CC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(1).xlsx]Page1_1'!$K$5:$N$5</c:f>
              <c:numCache>
                <c:formatCode>#\ ##0.00;\-#\ ##0.00;\0\,\0\0</c:formatCode>
                <c:ptCount val="4"/>
                <c:pt idx="0">
                  <c:v>4.79</c:v>
                </c:pt>
                <c:pt idx="1">
                  <c:v>2.0099999999999998</c:v>
                </c:pt>
                <c:pt idx="2">
                  <c:v>1.56</c:v>
                </c:pt>
                <c:pt idx="3">
                  <c:v>2.56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2-4C44-9FDB-7963A32B95F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'[Savivaldybės švietimo stebėsenos rodikliai (1).xlsx]Page1_1'!$K$4:$N$4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(1).xlsx]Page1_1'!$K$6:$N$6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FAB2-4C44-9FDB-7963A32B9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037248"/>
        <c:axId val="338041184"/>
      </c:barChart>
      <c:catAx>
        <c:axId val="33803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8041184"/>
        <c:crosses val="autoZero"/>
        <c:auto val="1"/>
        <c:lblAlgn val="ctr"/>
        <c:lblOffset val="100"/>
        <c:noMultiLvlLbl val="0"/>
      </c:catAx>
      <c:valAx>
        <c:axId val="33804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803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019702"/>
              </p:ext>
            </p:extLst>
          </p:nvPr>
        </p:nvGraphicFramePr>
        <p:xfrm>
          <a:off x="923193" y="712178"/>
          <a:ext cx="7666891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12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18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2023-03-17T09:40:41Z</dcterms:modified>
</cp:coreProperties>
</file>