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 baseline="0">
                <a:solidFill>
                  <a:schemeClr val="tx1"/>
                </a:solidFill>
              </a:rPr>
              <a:t> 8. </a:t>
            </a:r>
            <a:r>
              <a:rPr lang="lt-LT" sz="2000" b="1">
                <a:solidFill>
                  <a:schemeClr val="tx1"/>
                </a:solidFill>
              </a:rPr>
              <a:t>Ikimokykliniame ir priešmokykliniame ugdyme dalyvaujančių 3–5 metų vaikų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1. Ikimokykliniame ir priešmokykliniame ugdyme dalyvaujančių 3–5 metų vaikų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94.16</c:v>
                </c:pt>
                <c:pt idx="1">
                  <c:v>95.37</c:v>
                </c:pt>
                <c:pt idx="2">
                  <c:v>95.76</c:v>
                </c:pt>
                <c:pt idx="3">
                  <c:v>97.54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90-4C5C-A6B3-5101AA22AB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7018943"/>
        <c:axId val="1187019423"/>
      </c:barChart>
      <c:catAx>
        <c:axId val="1187018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019423"/>
        <c:crosses val="autoZero"/>
        <c:auto val="1"/>
        <c:lblAlgn val="ctr"/>
        <c:lblOffset val="100"/>
        <c:noMultiLvlLbl val="0"/>
      </c:catAx>
      <c:valAx>
        <c:axId val="1187019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0189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55A5B898-0E53-5457-EA4F-06114789C9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2084529"/>
              </p:ext>
            </p:extLst>
          </p:nvPr>
        </p:nvGraphicFramePr>
        <p:xfrm>
          <a:off x="1163783" y="176645"/>
          <a:ext cx="9933708" cy="5850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12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10</cp:revision>
  <dcterms:created xsi:type="dcterms:W3CDTF">2023-01-16T12:10:31Z</dcterms:created>
  <dcterms:modified xsi:type="dcterms:W3CDTF">2026-01-06T06:34:58Z</dcterms:modified>
</cp:coreProperties>
</file>