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lt-LT" sz="2000" b="1">
                <a:solidFill>
                  <a:schemeClr val="tx1"/>
                </a:solidFill>
              </a:rPr>
              <a:t>8. Ikimokykliniame ir priešmokykliniame ugdyme dalyvaujančių 3–5 metų vaikų dalis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Page1_1!$A$5</c:f>
              <c:strCache>
                <c:ptCount val="1"/>
                <c:pt idx="0">
                  <c:v>1. Ikimokykliniame ir priešmokykliniame ugdyme dalyvaujančių 3–5 metų vaikų dalis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Page1_1!$B$4:$E$4</c:f>
              <c:strCache>
                <c:ptCount val="4"/>
                <c:pt idx="0">
                  <c:v>2021-2022</c:v>
                </c:pt>
                <c:pt idx="1">
                  <c:v>2022-2023</c:v>
                </c:pt>
                <c:pt idx="2">
                  <c:v>2023-2024</c:v>
                </c:pt>
                <c:pt idx="3">
                  <c:v>2024-2025</c:v>
                </c:pt>
              </c:strCache>
            </c:strRef>
          </c:cat>
          <c:val>
            <c:numRef>
              <c:f>Page1_1!$B$5:$E$5</c:f>
              <c:numCache>
                <c:formatCode>#\ ##0.00;\-#\ ##0.00;\0\,\0\0</c:formatCode>
                <c:ptCount val="4"/>
                <c:pt idx="0">
                  <c:v>92.99</c:v>
                </c:pt>
                <c:pt idx="1">
                  <c:v>94.48</c:v>
                </c:pt>
                <c:pt idx="2">
                  <c:v>95.98</c:v>
                </c:pt>
                <c:pt idx="3">
                  <c:v>96.9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38-4C41-9128-B12D76495D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33284655"/>
        <c:axId val="733277935"/>
      </c:barChart>
      <c:catAx>
        <c:axId val="7332846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733277935"/>
        <c:crosses val="autoZero"/>
        <c:auto val="1"/>
        <c:lblAlgn val="ctr"/>
        <c:lblOffset val="100"/>
        <c:noMultiLvlLbl val="0"/>
      </c:catAx>
      <c:valAx>
        <c:axId val="7332779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0;\-#\ ##0.00;\0\,\0\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7332846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AE7257D4-4E2B-D624-0249-08CBB8FA0E0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0455931"/>
              </p:ext>
            </p:extLst>
          </p:nvPr>
        </p:nvGraphicFramePr>
        <p:xfrm>
          <a:off x="1820255" y="367470"/>
          <a:ext cx="8050138" cy="55205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813400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2018</TotalTime>
  <Words>11</Words>
  <Application>Microsoft Office PowerPoint</Application>
  <PresentationFormat>Plačiaekranė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Open Sans</vt:lpstr>
      <vt:lpstr>Open Sans ExtraBold</vt:lpstr>
      <vt:lpstr>1_Office Theme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51</cp:revision>
  <dcterms:created xsi:type="dcterms:W3CDTF">2023-01-16T12:10:31Z</dcterms:created>
  <dcterms:modified xsi:type="dcterms:W3CDTF">2025-01-09T11:43:29Z</dcterms:modified>
</cp:coreProperties>
</file>