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Ikimokykliniame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 priešmokykliniame ugdyme dalyvaujančių 3–5 metų vaikų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rodikliai.xlsx]Page1_1'!$K$5:$N$5</c:f>
              <c:numCache>
                <c:formatCode>#\ ##0.00;\-#\ ##0.00;\0\,\0\0</c:formatCode>
                <c:ptCount val="4"/>
                <c:pt idx="0">
                  <c:v>90.23</c:v>
                </c:pt>
                <c:pt idx="1">
                  <c:v>92.39</c:v>
                </c:pt>
                <c:pt idx="2">
                  <c:v>95.37</c:v>
                </c:pt>
                <c:pt idx="3">
                  <c:v>95.64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B-4E43-B8B2-1F77FE0BC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8693992"/>
        <c:axId val="338698256"/>
      </c:barChart>
      <c:catAx>
        <c:axId val="338693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8698256"/>
        <c:crosses val="autoZero"/>
        <c:auto val="1"/>
        <c:lblAlgn val="ctr"/>
        <c:lblOffset val="100"/>
        <c:noMultiLvlLbl val="0"/>
      </c:catAx>
      <c:valAx>
        <c:axId val="33869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8693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713969"/>
              </p:ext>
            </p:extLst>
          </p:nvPr>
        </p:nvGraphicFramePr>
        <p:xfrm>
          <a:off x="1397977" y="413238"/>
          <a:ext cx="6383215" cy="4580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6670" y="5231424"/>
            <a:ext cx="8299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t-LT" sz="1200" dirty="0" smtClean="0"/>
              <a:t>	Ikimokykliniame </a:t>
            </a:r>
            <a:r>
              <a:rPr lang="lt-LT" sz="1200" dirty="0"/>
              <a:t>ir priešmokykliniame ugdyme dalyvaujančių 3–5 metų vaikų, kurių gyvenamoji vieta deklaruota savivaldybės teritorijoje, dalis. Rodikliu vertinama ikimokyklinio ir priešmokyklinio ugdymo aprėptis savivaldybėje ir institucinio ugdymo prieinamumas. </a:t>
            </a:r>
          </a:p>
        </p:txBody>
      </p:sp>
    </p:spTree>
    <p:extLst>
      <p:ext uri="{BB962C8B-B14F-4D97-AF65-F5344CB8AC3E}">
        <p14:creationId xmlns:p14="http://schemas.microsoft.com/office/powerpoint/2010/main" val="375351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</TotalTime>
  <Words>43</Words>
  <Application>Microsoft Office PowerPoint</Application>
  <PresentationFormat>Demonstracija ekrane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2023-03-17T09:35:16Z</dcterms:modified>
</cp:coreProperties>
</file>