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7" r:id="rId2"/>
    <p:sldId id="276" r:id="rId3"/>
    <p:sldId id="278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419" autoAdjust="0"/>
  </p:normalViewPr>
  <p:slideViewPr>
    <p:cSldViewPr snapToGrid="0" snapToObjects="1">
      <p:cViewPr varScale="1">
        <p:scale>
          <a:sx n="109" d="100"/>
          <a:sy n="109" d="100"/>
        </p:scale>
        <p:origin x="58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/>
              <a:t>6.</a:t>
            </a:r>
            <a:r>
              <a:rPr lang="lt-LT" sz="2000" b="1" baseline="0" dirty="0" smtClean="0"/>
              <a:t> </a:t>
            </a:r>
            <a:r>
              <a:rPr lang="lt-LT" sz="2000" b="1" dirty="0" smtClean="0"/>
              <a:t>Klasių</a:t>
            </a:r>
            <a:r>
              <a:rPr lang="lt-LT" sz="2000" b="1" baseline="0" dirty="0" smtClean="0"/>
              <a:t> komplektų pasiskirstymo </a:t>
            </a:r>
            <a:r>
              <a:rPr lang="lt-LT" sz="2000" b="1" baseline="0" dirty="0"/>
              <a:t>pagal klases kaita BU mokyklose</a:t>
            </a:r>
            <a:endParaRPr lang="lt-LT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1878964373828638"/>
          <c:y val="0.17805400038792438"/>
          <c:w val="0.85107130462127778"/>
          <c:h val="0.793653820233214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Klasės!$A$4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Klasės!$B$3:$P$3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Klasės!$B$4:$P$4</c:f>
              <c:numCache>
                <c:formatCode>#,##0</c:formatCode>
                <c:ptCount val="15"/>
                <c:pt idx="0">
                  <c:v>41</c:v>
                </c:pt>
                <c:pt idx="1">
                  <c:v>137</c:v>
                </c:pt>
                <c:pt idx="2">
                  <c:v>147</c:v>
                </c:pt>
                <c:pt idx="3">
                  <c:v>142</c:v>
                </c:pt>
                <c:pt idx="4">
                  <c:v>132</c:v>
                </c:pt>
                <c:pt idx="5">
                  <c:v>103</c:v>
                </c:pt>
                <c:pt idx="6">
                  <c:v>101</c:v>
                </c:pt>
                <c:pt idx="7">
                  <c:v>108</c:v>
                </c:pt>
                <c:pt idx="8">
                  <c:v>104</c:v>
                </c:pt>
                <c:pt idx="9">
                  <c:v>17</c:v>
                </c:pt>
                <c:pt idx="10">
                  <c:v>15</c:v>
                </c:pt>
                <c:pt idx="11">
                  <c:v>85</c:v>
                </c:pt>
                <c:pt idx="12">
                  <c:v>88</c:v>
                </c:pt>
                <c:pt idx="13">
                  <c:v>81</c:v>
                </c:pt>
                <c:pt idx="14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A-4826-89D3-63A7E40C1AA6}"/>
            </c:ext>
          </c:extLst>
        </c:ser>
        <c:ser>
          <c:idx val="1"/>
          <c:order val="1"/>
          <c:tx>
            <c:strRef>
              <c:f>Klasės!$A$5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Klasės!$B$3:$P$3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Klasės!$B$5:$P$5</c:f>
              <c:numCache>
                <c:formatCode>#,##0</c:formatCode>
                <c:ptCount val="15"/>
                <c:pt idx="0">
                  <c:v>40</c:v>
                </c:pt>
                <c:pt idx="1">
                  <c:v>152</c:v>
                </c:pt>
                <c:pt idx="2">
                  <c:v>138</c:v>
                </c:pt>
                <c:pt idx="3">
                  <c:v>147</c:v>
                </c:pt>
                <c:pt idx="4">
                  <c:v>142</c:v>
                </c:pt>
                <c:pt idx="5">
                  <c:v>117</c:v>
                </c:pt>
                <c:pt idx="6">
                  <c:v>104</c:v>
                </c:pt>
                <c:pt idx="7">
                  <c:v>105</c:v>
                </c:pt>
                <c:pt idx="8">
                  <c:v>112</c:v>
                </c:pt>
                <c:pt idx="9">
                  <c:v>14</c:v>
                </c:pt>
                <c:pt idx="10">
                  <c:v>16</c:v>
                </c:pt>
                <c:pt idx="11">
                  <c:v>91</c:v>
                </c:pt>
                <c:pt idx="12">
                  <c:v>84</c:v>
                </c:pt>
                <c:pt idx="13">
                  <c:v>88</c:v>
                </c:pt>
                <c:pt idx="14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5A-4826-89D3-63A7E40C1AA6}"/>
            </c:ext>
          </c:extLst>
        </c:ser>
        <c:ser>
          <c:idx val="2"/>
          <c:order val="2"/>
          <c:tx>
            <c:strRef>
              <c:f>Klasės!$A$6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Klasės!$B$3:$P$3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Klasės!$B$6:$P$6</c:f>
              <c:numCache>
                <c:formatCode>#,##0</c:formatCode>
                <c:ptCount val="15"/>
                <c:pt idx="0">
                  <c:v>41</c:v>
                </c:pt>
                <c:pt idx="1">
                  <c:v>139</c:v>
                </c:pt>
                <c:pt idx="2">
                  <c:v>150</c:v>
                </c:pt>
                <c:pt idx="3">
                  <c:v>140</c:v>
                </c:pt>
                <c:pt idx="4">
                  <c:v>144</c:v>
                </c:pt>
                <c:pt idx="5">
                  <c:v>129</c:v>
                </c:pt>
                <c:pt idx="6">
                  <c:v>116</c:v>
                </c:pt>
                <c:pt idx="7">
                  <c:v>107</c:v>
                </c:pt>
                <c:pt idx="8">
                  <c:v>107</c:v>
                </c:pt>
                <c:pt idx="9">
                  <c:v>14</c:v>
                </c:pt>
                <c:pt idx="10">
                  <c:v>12</c:v>
                </c:pt>
                <c:pt idx="11">
                  <c:v>92</c:v>
                </c:pt>
                <c:pt idx="12">
                  <c:v>91</c:v>
                </c:pt>
                <c:pt idx="13">
                  <c:v>86</c:v>
                </c:pt>
                <c:pt idx="14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5A-4826-89D3-63A7E40C1A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7774464"/>
        <c:axId val="497770200"/>
      </c:barChart>
      <c:catAx>
        <c:axId val="4977744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7770200"/>
        <c:crosses val="autoZero"/>
        <c:auto val="1"/>
        <c:lblAlgn val="ctr"/>
        <c:lblOffset val="100"/>
        <c:noMultiLvlLbl val="0"/>
      </c:catAx>
      <c:valAx>
        <c:axId val="4977702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777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237880055439208"/>
          <c:y val="0.69483155655779938"/>
          <c:w val="0.13149958436554654"/>
          <c:h val="0.215073786088256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Mokinių pasiskirstymo</a:t>
            </a:r>
            <a:r>
              <a:rPr lang="lt-LT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pagal klases kaita BU mokyklose</a:t>
            </a:r>
            <a:endParaRPr lang="lt-L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Mokiniai!$A$4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Mokiniai!$B$3:$P$3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Mokiniai!$B$4:$P$4</c:f>
              <c:numCache>
                <c:formatCode>#,##0</c:formatCode>
                <c:ptCount val="15"/>
                <c:pt idx="0">
                  <c:v>717</c:v>
                </c:pt>
                <c:pt idx="1">
                  <c:v>2977</c:v>
                </c:pt>
                <c:pt idx="2">
                  <c:v>3156</c:v>
                </c:pt>
                <c:pt idx="3">
                  <c:v>3164</c:v>
                </c:pt>
                <c:pt idx="4">
                  <c:v>2841</c:v>
                </c:pt>
                <c:pt idx="5">
                  <c:v>2403</c:v>
                </c:pt>
                <c:pt idx="6">
                  <c:v>2250</c:v>
                </c:pt>
                <c:pt idx="7">
                  <c:v>2312</c:v>
                </c:pt>
                <c:pt idx="8">
                  <c:v>2227</c:v>
                </c:pt>
                <c:pt idx="9">
                  <c:v>175</c:v>
                </c:pt>
                <c:pt idx="10">
                  <c:v>150</c:v>
                </c:pt>
                <c:pt idx="11">
                  <c:v>1953</c:v>
                </c:pt>
                <c:pt idx="12">
                  <c:v>2135</c:v>
                </c:pt>
                <c:pt idx="13">
                  <c:v>2064</c:v>
                </c:pt>
                <c:pt idx="14">
                  <c:v>2212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24-424E-96BE-328006BF66B3}"/>
            </c:ext>
          </c:extLst>
        </c:ser>
        <c:ser>
          <c:idx val="1"/>
          <c:order val="1"/>
          <c:tx>
            <c:strRef>
              <c:f>Mokiniai!$A$5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Mokiniai!$B$3:$P$3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Mokiniai!$B$5:$P$5</c:f>
              <c:numCache>
                <c:formatCode>#,##0</c:formatCode>
                <c:ptCount val="15"/>
                <c:pt idx="0">
                  <c:v>675</c:v>
                </c:pt>
                <c:pt idx="1">
                  <c:v>3144</c:v>
                </c:pt>
                <c:pt idx="2">
                  <c:v>2949</c:v>
                </c:pt>
                <c:pt idx="3">
                  <c:v>3162</c:v>
                </c:pt>
                <c:pt idx="4">
                  <c:v>3139</c:v>
                </c:pt>
                <c:pt idx="5">
                  <c:v>2603</c:v>
                </c:pt>
                <c:pt idx="6">
                  <c:v>2373</c:v>
                </c:pt>
                <c:pt idx="7">
                  <c:v>2268</c:v>
                </c:pt>
                <c:pt idx="8">
                  <c:v>2328</c:v>
                </c:pt>
                <c:pt idx="9">
                  <c:v>108</c:v>
                </c:pt>
                <c:pt idx="10">
                  <c:v>153</c:v>
                </c:pt>
                <c:pt idx="11">
                  <c:v>2130</c:v>
                </c:pt>
                <c:pt idx="12">
                  <c:v>2000</c:v>
                </c:pt>
                <c:pt idx="13">
                  <c:v>2141</c:v>
                </c:pt>
                <c:pt idx="14">
                  <c:v>2009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24-424E-96BE-328006BF66B3}"/>
            </c:ext>
          </c:extLst>
        </c:ser>
        <c:ser>
          <c:idx val="2"/>
          <c:order val="2"/>
          <c:tx>
            <c:strRef>
              <c:f>Mokiniai!$A$6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Mokiniai!$B$3:$P$3</c:f>
              <c:strCache>
                <c:ptCount val="15"/>
                <c:pt idx="0">
                  <c:v>priešmokyklinė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I</c:v>
                </c:pt>
                <c:pt idx="12">
                  <c:v>II</c:v>
                </c:pt>
                <c:pt idx="13">
                  <c:v>III</c:v>
                </c:pt>
                <c:pt idx="14">
                  <c:v>IV</c:v>
                </c:pt>
              </c:strCache>
            </c:strRef>
          </c:cat>
          <c:val>
            <c:numRef>
              <c:f>Mokiniai!$B$6:$P$6</c:f>
              <c:numCache>
                <c:formatCode>#,##0</c:formatCode>
                <c:ptCount val="15"/>
                <c:pt idx="0">
                  <c:v>690</c:v>
                </c:pt>
                <c:pt idx="1">
                  <c:v>2880</c:v>
                </c:pt>
                <c:pt idx="2">
                  <c:v>3125</c:v>
                </c:pt>
                <c:pt idx="3">
                  <c:v>2946</c:v>
                </c:pt>
                <c:pt idx="4">
                  <c:v>3142</c:v>
                </c:pt>
                <c:pt idx="5">
                  <c:v>2913</c:v>
                </c:pt>
                <c:pt idx="6">
                  <c:v>2611</c:v>
                </c:pt>
                <c:pt idx="7">
                  <c:v>2385</c:v>
                </c:pt>
                <c:pt idx="8">
                  <c:v>2282</c:v>
                </c:pt>
                <c:pt idx="9">
                  <c:v>107</c:v>
                </c:pt>
                <c:pt idx="10">
                  <c:v>101</c:v>
                </c:pt>
                <c:pt idx="11">
                  <c:v>2250</c:v>
                </c:pt>
                <c:pt idx="12">
                  <c:v>2183</c:v>
                </c:pt>
                <c:pt idx="13">
                  <c:v>2044</c:v>
                </c:pt>
                <c:pt idx="14">
                  <c:v>2108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24-424E-96BE-328006BF6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00610224"/>
        <c:axId val="500611208"/>
      </c:barChart>
      <c:catAx>
        <c:axId val="500610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0611208"/>
        <c:crosses val="autoZero"/>
        <c:auto val="1"/>
        <c:lblAlgn val="ctr"/>
        <c:lblOffset val="100"/>
        <c:noMultiLvlLbl val="0"/>
      </c:catAx>
      <c:valAx>
        <c:axId val="5006112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061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73461493632818"/>
          <c:y val="0.64285689007975122"/>
          <c:w val="0.14139001068846799"/>
          <c:h val="0.22017146733062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>
                <a:latin typeface="Times New Roman" panose="02020603050405020304" pitchFamily="18" charset="0"/>
                <a:cs typeface="Times New Roman" panose="02020603050405020304" pitchFamily="18" charset="0"/>
              </a:rPr>
              <a:t>Klasių</a:t>
            </a:r>
            <a:r>
              <a:rPr lang="lt-LT" sz="20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komplektų pasisikrstymo kaita pagal BU mokyklų tipus</a:t>
            </a:r>
            <a:endParaRPr lang="lt-LT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052913379221289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Klasės!$E$27</c:f>
              <c:strCache>
                <c:ptCount val="1"/>
                <c:pt idx="0">
                  <c:v>priešmokyklinė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Klasės!$C$28:$D$48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mokykla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Klasės!$E$28:$E$48</c:f>
              <c:numCache>
                <c:formatCode>General</c:formatCode>
                <c:ptCount val="21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6</c:v>
                </c:pt>
                <c:pt idx="7">
                  <c:v>10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12</c:v>
                </c:pt>
                <c:pt idx="15">
                  <c:v>8</c:v>
                </c:pt>
                <c:pt idx="16">
                  <c:v>7</c:v>
                </c:pt>
                <c:pt idx="17">
                  <c:v>7</c:v>
                </c:pt>
                <c:pt idx="18">
                  <c:v>2</c:v>
                </c:pt>
                <c:pt idx="19">
                  <c:v>2</c:v>
                </c:pt>
                <c:pt idx="2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25-4F01-BCC5-169398FD373C}"/>
            </c:ext>
          </c:extLst>
        </c:ser>
        <c:ser>
          <c:idx val="1"/>
          <c:order val="1"/>
          <c:tx>
            <c:strRef>
              <c:f>Klasės!$F$27</c:f>
              <c:strCache>
                <c:ptCount val="1"/>
                <c:pt idx="0">
                  <c:v>1-4 klasės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Klasės!$C$28:$D$48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mokykla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Klasės!$F$28:$F$48</c:f>
              <c:numCache>
                <c:formatCode>General</c:formatCode>
                <c:ptCount val="21"/>
                <c:pt idx="0">
                  <c:v>31</c:v>
                </c:pt>
                <c:pt idx="1">
                  <c:v>31</c:v>
                </c:pt>
                <c:pt idx="2">
                  <c:v>31</c:v>
                </c:pt>
                <c:pt idx="3">
                  <c:v>91</c:v>
                </c:pt>
                <c:pt idx="4">
                  <c:v>78</c:v>
                </c:pt>
                <c:pt idx="5">
                  <c:v>79</c:v>
                </c:pt>
                <c:pt idx="6">
                  <c:v>230</c:v>
                </c:pt>
                <c:pt idx="7">
                  <c:v>221</c:v>
                </c:pt>
                <c:pt idx="8">
                  <c:v>221</c:v>
                </c:pt>
                <c:pt idx="9">
                  <c:v>53</c:v>
                </c:pt>
                <c:pt idx="10">
                  <c:v>68</c:v>
                </c:pt>
                <c:pt idx="11">
                  <c:v>70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133</c:v>
                </c:pt>
                <c:pt idx="16">
                  <c:v>132</c:v>
                </c:pt>
                <c:pt idx="17">
                  <c:v>131</c:v>
                </c:pt>
                <c:pt idx="18">
                  <c:v>33</c:v>
                </c:pt>
                <c:pt idx="19">
                  <c:v>31</c:v>
                </c:pt>
                <c:pt idx="2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25-4F01-BCC5-169398FD373C}"/>
            </c:ext>
          </c:extLst>
        </c:ser>
        <c:ser>
          <c:idx val="2"/>
          <c:order val="2"/>
          <c:tx>
            <c:strRef>
              <c:f>Klasės!$G$27</c:f>
              <c:strCache>
                <c:ptCount val="1"/>
                <c:pt idx="0">
                  <c:v>5-8 klasės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Klasės!$C$28:$D$48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mokykla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Klasės!$G$28:$G$48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226</c:v>
                </c:pt>
                <c:pt idx="7">
                  <c:v>231</c:v>
                </c:pt>
                <c:pt idx="8">
                  <c:v>240</c:v>
                </c:pt>
                <c:pt idx="9">
                  <c:v>43</c:v>
                </c:pt>
                <c:pt idx="10">
                  <c:v>53</c:v>
                </c:pt>
                <c:pt idx="11">
                  <c:v>53</c:v>
                </c:pt>
                <c:pt idx="12">
                  <c:v>10</c:v>
                </c:pt>
                <c:pt idx="13">
                  <c:v>9</c:v>
                </c:pt>
                <c:pt idx="14">
                  <c:v>9</c:v>
                </c:pt>
                <c:pt idx="15">
                  <c:v>145</c:v>
                </c:pt>
                <c:pt idx="16">
                  <c:v>149</c:v>
                </c:pt>
                <c:pt idx="17">
                  <c:v>157</c:v>
                </c:pt>
                <c:pt idx="18">
                  <c:v>37</c:v>
                </c:pt>
                <c:pt idx="19">
                  <c:v>38</c:v>
                </c:pt>
                <c:pt idx="2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25-4F01-BCC5-169398FD373C}"/>
            </c:ext>
          </c:extLst>
        </c:ser>
        <c:ser>
          <c:idx val="3"/>
          <c:order val="3"/>
          <c:tx>
            <c:strRef>
              <c:f>Klasės!$H$27</c:f>
              <c:strCache>
                <c:ptCount val="1"/>
                <c:pt idx="0">
                  <c:v>9-10 klasės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Klasės!$C$28:$D$48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mokykla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Klasės!$H$28:$H$48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16</c:v>
                </c:pt>
                <c:pt idx="19">
                  <c:v>18</c:v>
                </c:pt>
                <c:pt idx="2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25-4F01-BCC5-169398FD373C}"/>
            </c:ext>
          </c:extLst>
        </c:ser>
        <c:ser>
          <c:idx val="4"/>
          <c:order val="4"/>
          <c:tx>
            <c:strRef>
              <c:f>Klasės!$I$27</c:f>
              <c:strCache>
                <c:ptCount val="1"/>
                <c:pt idx="0">
                  <c:v>I-II klasės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Klasės!$C$28:$D$48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mokykla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Klasės!$I$28:$I$48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178</c:v>
                </c:pt>
                <c:pt idx="16">
                  <c:v>179</c:v>
                </c:pt>
                <c:pt idx="17">
                  <c:v>179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25-4F01-BCC5-169398FD373C}"/>
            </c:ext>
          </c:extLst>
        </c:ser>
        <c:ser>
          <c:idx val="5"/>
          <c:order val="5"/>
          <c:tx>
            <c:strRef>
              <c:f>Klasės!$J$27</c:f>
              <c:strCache>
                <c:ptCount val="1"/>
                <c:pt idx="0">
                  <c:v>III-IV klasės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Klasės!$C$28:$D$48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mokykla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Klasės!$J$28:$J$48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</c:v>
                </c:pt>
                <c:pt idx="13">
                  <c:v>10</c:v>
                </c:pt>
                <c:pt idx="14">
                  <c:v>10</c:v>
                </c:pt>
                <c:pt idx="15">
                  <c:v>161</c:v>
                </c:pt>
                <c:pt idx="16">
                  <c:v>164</c:v>
                </c:pt>
                <c:pt idx="17">
                  <c:v>170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25-4F01-BCC5-169398FD3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9454488"/>
        <c:axId val="409456128"/>
      </c:barChart>
      <c:catAx>
        <c:axId val="409454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9456128"/>
        <c:crosses val="autoZero"/>
        <c:auto val="1"/>
        <c:lblAlgn val="ctr"/>
        <c:lblOffset val="100"/>
        <c:noMultiLvlLbl val="0"/>
      </c:catAx>
      <c:valAx>
        <c:axId val="40945612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9454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9338872378667769"/>
          <c:y val="0.55023766012961983"/>
          <c:w val="0.20592942336121245"/>
          <c:h val="0.282881718546355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Mokinių pasiskirstymo pagal BU mokyklų tipus kaita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456723288283896"/>
          <c:y val="0.12067609348594155"/>
          <c:w val="0.82579433409374459"/>
          <c:h val="0.823188729352332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Mokiniai!$D$26</c:f>
              <c:strCache>
                <c:ptCount val="1"/>
                <c:pt idx="0">
                  <c:v>priešmokyklinė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Mokiniai!$B$27:$C$47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Mokiniai!$D$27:$D$47</c:f>
              <c:numCache>
                <c:formatCode>General</c:formatCode>
                <c:ptCount val="21"/>
                <c:pt idx="0">
                  <c:v>126</c:v>
                </c:pt>
                <c:pt idx="1">
                  <c:v>150</c:v>
                </c:pt>
                <c:pt idx="2">
                  <c:v>147</c:v>
                </c:pt>
                <c:pt idx="3">
                  <c:v>117</c:v>
                </c:pt>
                <c:pt idx="4">
                  <c:v>66</c:v>
                </c:pt>
                <c:pt idx="5">
                  <c:v>40</c:v>
                </c:pt>
                <c:pt idx="6">
                  <c:v>110</c:v>
                </c:pt>
                <c:pt idx="7">
                  <c:v>169</c:v>
                </c:pt>
                <c:pt idx="8">
                  <c:v>177</c:v>
                </c:pt>
                <c:pt idx="9">
                  <c:v>175</c:v>
                </c:pt>
                <c:pt idx="10">
                  <c:v>186</c:v>
                </c:pt>
                <c:pt idx="11">
                  <c:v>191</c:v>
                </c:pt>
                <c:pt idx="15">
                  <c:v>149</c:v>
                </c:pt>
                <c:pt idx="16">
                  <c:v>148</c:v>
                </c:pt>
                <c:pt idx="17">
                  <c:v>144</c:v>
                </c:pt>
                <c:pt idx="18">
                  <c:v>13</c:v>
                </c:pt>
                <c:pt idx="19">
                  <c:v>13</c:v>
                </c:pt>
                <c:pt idx="2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8D-4D05-BC4A-B1A0AF9D56C5}"/>
            </c:ext>
          </c:extLst>
        </c:ser>
        <c:ser>
          <c:idx val="1"/>
          <c:order val="1"/>
          <c:tx>
            <c:strRef>
              <c:f>Mokiniai!$E$26</c:f>
              <c:strCache>
                <c:ptCount val="1"/>
                <c:pt idx="0">
                  <c:v>1-4 klsės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Mokiniai!$B$27:$C$47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Mokiniai!$E$27:$E$47</c:f>
              <c:numCache>
                <c:formatCode>General</c:formatCode>
                <c:ptCount val="21"/>
                <c:pt idx="0">
                  <c:v>712</c:v>
                </c:pt>
                <c:pt idx="1">
                  <c:v>691</c:v>
                </c:pt>
                <c:pt idx="2">
                  <c:v>690</c:v>
                </c:pt>
                <c:pt idx="3">
                  <c:v>2135</c:v>
                </c:pt>
                <c:pt idx="4">
                  <c:v>1884</c:v>
                </c:pt>
                <c:pt idx="5">
                  <c:v>1930</c:v>
                </c:pt>
                <c:pt idx="6">
                  <c:v>5241</c:v>
                </c:pt>
                <c:pt idx="7">
                  <c:v>4937</c:v>
                </c:pt>
                <c:pt idx="8">
                  <c:v>5021</c:v>
                </c:pt>
                <c:pt idx="9">
                  <c:v>1051</c:v>
                </c:pt>
                <c:pt idx="10">
                  <c:v>1357</c:v>
                </c:pt>
                <c:pt idx="11">
                  <c:v>1449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2801</c:v>
                </c:pt>
                <c:pt idx="16">
                  <c:v>2766</c:v>
                </c:pt>
                <c:pt idx="17">
                  <c:v>2845</c:v>
                </c:pt>
                <c:pt idx="18">
                  <c:v>151</c:v>
                </c:pt>
                <c:pt idx="19">
                  <c:v>147</c:v>
                </c:pt>
                <c:pt idx="20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8D-4D05-BC4A-B1A0AF9D56C5}"/>
            </c:ext>
          </c:extLst>
        </c:ser>
        <c:ser>
          <c:idx val="2"/>
          <c:order val="2"/>
          <c:tx>
            <c:strRef>
              <c:f>Mokiniai!$F$26</c:f>
              <c:strCache>
                <c:ptCount val="1"/>
                <c:pt idx="0">
                  <c:v>5-8 klasės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Mokiniai!$B$27:$C$47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Mokiniai!$F$27:$F$47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5784</c:v>
                </c:pt>
                <c:pt idx="7">
                  <c:v>5902</c:v>
                </c:pt>
                <c:pt idx="8">
                  <c:v>6195</c:v>
                </c:pt>
                <c:pt idx="9">
                  <c:v>907</c:v>
                </c:pt>
                <c:pt idx="10">
                  <c:v>1155</c:v>
                </c:pt>
                <c:pt idx="11">
                  <c:v>1227</c:v>
                </c:pt>
                <c:pt idx="12">
                  <c:v>66</c:v>
                </c:pt>
                <c:pt idx="13">
                  <c:v>52</c:v>
                </c:pt>
                <c:pt idx="14">
                  <c:v>62</c:v>
                </c:pt>
                <c:pt idx="15">
                  <c:v>3394</c:v>
                </c:pt>
                <c:pt idx="16">
                  <c:v>3636</c:v>
                </c:pt>
                <c:pt idx="17">
                  <c:v>3934</c:v>
                </c:pt>
                <c:pt idx="18">
                  <c:v>170</c:v>
                </c:pt>
                <c:pt idx="19">
                  <c:v>182</c:v>
                </c:pt>
                <c:pt idx="20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8D-4D05-BC4A-B1A0AF9D56C5}"/>
            </c:ext>
          </c:extLst>
        </c:ser>
        <c:ser>
          <c:idx val="3"/>
          <c:order val="3"/>
          <c:tx>
            <c:strRef>
              <c:f>Mokiniai!$G$26</c:f>
              <c:strCache>
                <c:ptCount val="1"/>
                <c:pt idx="0">
                  <c:v>9-10 klasės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Mokiniai!$B$27:$C$47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Mokiniai!$G$27:$G$47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71</c:v>
                </c:pt>
                <c:pt idx="10">
                  <c:v>76</c:v>
                </c:pt>
                <c:pt idx="11">
                  <c:v>84</c:v>
                </c:pt>
                <c:pt idx="12">
                  <c:v>36</c:v>
                </c:pt>
                <c:pt idx="13">
                  <c:v>62</c:v>
                </c:pt>
                <c:pt idx="14">
                  <c:v>68</c:v>
                </c:pt>
                <c:pt idx="15">
                  <c:v>10</c:v>
                </c:pt>
                <c:pt idx="16">
                  <c:v>6</c:v>
                </c:pt>
                <c:pt idx="17">
                  <c:v>10</c:v>
                </c:pt>
                <c:pt idx="18">
                  <c:v>91</c:v>
                </c:pt>
                <c:pt idx="19">
                  <c:v>93</c:v>
                </c:pt>
                <c:pt idx="2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8D-4D05-BC4A-B1A0AF9D56C5}"/>
            </c:ext>
          </c:extLst>
        </c:ser>
        <c:ser>
          <c:idx val="4"/>
          <c:order val="4"/>
          <c:tx>
            <c:strRef>
              <c:f>Mokiniai!$H$26</c:f>
              <c:strCache>
                <c:ptCount val="1"/>
                <c:pt idx="0">
                  <c:v>I-II klasės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Mokiniai!$B$27:$C$47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Mokiniai!$H$27:$H$47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96</c:v>
                </c:pt>
                <c:pt idx="13">
                  <c:v>68</c:v>
                </c:pt>
                <c:pt idx="14">
                  <c:v>66</c:v>
                </c:pt>
                <c:pt idx="15">
                  <c:v>4406</c:v>
                </c:pt>
                <c:pt idx="16">
                  <c:v>4460</c:v>
                </c:pt>
                <c:pt idx="17">
                  <c:v>4679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8D-4D05-BC4A-B1A0AF9D56C5}"/>
            </c:ext>
          </c:extLst>
        </c:ser>
        <c:ser>
          <c:idx val="5"/>
          <c:order val="5"/>
          <c:tx>
            <c:strRef>
              <c:f>Mokiniai!$I$26</c:f>
              <c:strCache>
                <c:ptCount val="1"/>
                <c:pt idx="0">
                  <c:v>III-IV klasės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Mokiniai!$B$27:$C$47</c:f>
              <c:multiLvlStrCache>
                <c:ptCount val="21"/>
                <c:lvl>
                  <c:pt idx="0">
                    <c:v>2020-2021</c:v>
                  </c:pt>
                  <c:pt idx="1">
                    <c:v>2021-2022</c:v>
                  </c:pt>
                  <c:pt idx="2">
                    <c:v>2022-2023</c:v>
                  </c:pt>
                  <c:pt idx="3">
                    <c:v>2020-2021</c:v>
                  </c:pt>
                  <c:pt idx="4">
                    <c:v>2021-2022</c:v>
                  </c:pt>
                  <c:pt idx="5">
                    <c:v>2022-2023</c:v>
                  </c:pt>
                  <c:pt idx="6">
                    <c:v>2020-2021</c:v>
                  </c:pt>
                  <c:pt idx="7">
                    <c:v>2021-2022</c:v>
                  </c:pt>
                  <c:pt idx="8">
                    <c:v>2022-2023</c:v>
                  </c:pt>
                  <c:pt idx="9">
                    <c:v>2020-2021</c:v>
                  </c:pt>
                  <c:pt idx="10">
                    <c:v>2021-2022</c:v>
                  </c:pt>
                  <c:pt idx="11">
                    <c:v>2022-2023</c:v>
                  </c:pt>
                  <c:pt idx="12">
                    <c:v>2020-2021</c:v>
                  </c:pt>
                  <c:pt idx="13">
                    <c:v>2021-2022</c:v>
                  </c:pt>
                  <c:pt idx="14">
                    <c:v>2022-2023</c:v>
                  </c:pt>
                  <c:pt idx="15">
                    <c:v>2020-2021</c:v>
                  </c:pt>
                  <c:pt idx="16">
                    <c:v>2021-2022</c:v>
                  </c:pt>
                  <c:pt idx="17">
                    <c:v>2022-2023</c:v>
                  </c:pt>
                  <c:pt idx="18">
                    <c:v>2020-2021</c:v>
                  </c:pt>
                  <c:pt idx="19">
                    <c:v>2021-2022</c:v>
                  </c:pt>
                  <c:pt idx="20">
                    <c:v>2022-2023</c:v>
                  </c:pt>
                </c:lvl>
                <c:lvl>
                  <c:pt idx="0">
                    <c:v>Darželiuose-mokyklose</c:v>
                  </c:pt>
                  <c:pt idx="3">
                    <c:v>Pradinėse mokyklose</c:v>
                  </c:pt>
                  <c:pt idx="6">
                    <c:v>Progimnazijose</c:v>
                  </c:pt>
                  <c:pt idx="9">
                    <c:v>Daugiafunkciuose centruose: </c:v>
                  </c:pt>
                  <c:pt idx="12">
                    <c:v>Suaugusiųjų ir jaunimo </c:v>
                  </c:pt>
                  <c:pt idx="15">
                    <c:v>Gimnazijose </c:v>
                  </c:pt>
                  <c:pt idx="18">
                    <c:v>Specialiosose mokyklose </c:v>
                  </c:pt>
                </c:lvl>
              </c:multiLvlStrCache>
            </c:multiLvlStrRef>
          </c:cat>
          <c:val>
            <c:numRef>
              <c:f>Mokiniai!$I$27:$I$47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259</c:v>
                </c:pt>
                <c:pt idx="13">
                  <c:v>245</c:v>
                </c:pt>
                <c:pt idx="14">
                  <c:v>279</c:v>
                </c:pt>
                <c:pt idx="15">
                  <c:v>3950</c:v>
                </c:pt>
                <c:pt idx="16">
                  <c:v>3994</c:v>
                </c:pt>
                <c:pt idx="17">
                  <c:v>4296</c:v>
                </c:pt>
                <c:pt idx="18">
                  <c:v>6</c:v>
                </c:pt>
                <c:pt idx="19">
                  <c:v>4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8D-4D05-BC4A-B1A0AF9D5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9444976"/>
        <c:axId val="409445304"/>
      </c:barChart>
      <c:catAx>
        <c:axId val="4094449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9445304"/>
        <c:crosses val="autoZero"/>
        <c:auto val="1"/>
        <c:lblAlgn val="ctr"/>
        <c:lblOffset val="100"/>
        <c:noMultiLvlLbl val="0"/>
      </c:catAx>
      <c:valAx>
        <c:axId val="40944530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9444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0440168036767457"/>
          <c:y val="0.58694932336939509"/>
          <c:w val="0.16286340719992223"/>
          <c:h val="0.373841336032100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970857"/>
              </p:ext>
            </p:extLst>
          </p:nvPr>
        </p:nvGraphicFramePr>
        <p:xfrm>
          <a:off x="1134208" y="304800"/>
          <a:ext cx="7517423" cy="5779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511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244570"/>
              </p:ext>
            </p:extLst>
          </p:nvPr>
        </p:nvGraphicFramePr>
        <p:xfrm>
          <a:off x="659423" y="461962"/>
          <a:ext cx="8159261" cy="593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755313"/>
              </p:ext>
            </p:extLst>
          </p:nvPr>
        </p:nvGraphicFramePr>
        <p:xfrm>
          <a:off x="1059106" y="266700"/>
          <a:ext cx="8010526" cy="616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759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4523262"/>
              </p:ext>
            </p:extLst>
          </p:nvPr>
        </p:nvGraphicFramePr>
        <p:xfrm>
          <a:off x="1052146" y="175846"/>
          <a:ext cx="7619999" cy="6163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868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</TotalTime>
  <Words>32</Words>
  <Application>Microsoft Office PowerPoint</Application>
  <PresentationFormat>Demonstracija ekrane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47</cp:revision>
  <dcterms:created xsi:type="dcterms:W3CDTF">2019-11-25T17:02:43Z</dcterms:created>
  <dcterms:modified xsi:type="dcterms:W3CDTF">2023-03-21T08:02:54Z</dcterms:modified>
</cp:coreProperties>
</file>