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sldIdLst>
    <p:sldId id="26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8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2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t-LT" b="1" dirty="0">
                <a:solidFill>
                  <a:schemeClr val="tx1"/>
                </a:solidFill>
              </a:rPr>
              <a:t>5. Socialiai remiamų mokinių, gaunančių nemokamą</a:t>
            </a:r>
            <a:r>
              <a:rPr lang="lt-LT" b="1" baseline="0" dirty="0">
                <a:solidFill>
                  <a:schemeClr val="tx1"/>
                </a:solidFill>
              </a:rPr>
              <a:t> maitinimą, dalis (pradinis, pagrindinis, vidurinis ugdymas)</a:t>
            </a:r>
            <a:endParaRPr lang="lt-LT" b="1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4.4187137624746062E-2"/>
          <c:y val="0.12844173587890556"/>
          <c:w val="0.94074694900425582"/>
          <c:h val="0.7544333585014202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Lapas1!$A$28</c:f>
              <c:strCache>
                <c:ptCount val="1"/>
                <c:pt idx="0">
                  <c:v>Pradinio ugdymo programa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Lapas1!$B$27:$E$27</c:f>
              <c:strCache>
                <c:ptCount val="4"/>
                <c:pt idx="0">
                  <c:v>2022 m. </c:v>
                </c:pt>
                <c:pt idx="1">
                  <c:v>2023 m. </c:v>
                </c:pt>
                <c:pt idx="2">
                  <c:v>2024 m.</c:v>
                </c:pt>
                <c:pt idx="3">
                  <c:v>2025 m.</c:v>
                </c:pt>
              </c:strCache>
            </c:strRef>
          </c:cat>
          <c:val>
            <c:numRef>
              <c:f>Lapas1!$B$28:$E$28</c:f>
              <c:numCache>
                <c:formatCode>0.0</c:formatCode>
                <c:ptCount val="4"/>
                <c:pt idx="0">
                  <c:v>2.5117739403453689</c:v>
                </c:pt>
                <c:pt idx="1">
                  <c:v>2.7008605265400019</c:v>
                </c:pt>
                <c:pt idx="2">
                  <c:v>2.1243789617954429</c:v>
                </c:pt>
                <c:pt idx="3">
                  <c:v>1.712946267580238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45-4F52-BB70-0E4C30E04703}"/>
            </c:ext>
          </c:extLst>
        </c:ser>
        <c:ser>
          <c:idx val="1"/>
          <c:order val="1"/>
          <c:tx>
            <c:strRef>
              <c:f>Lapas1!$A$29</c:f>
              <c:strCache>
                <c:ptCount val="1"/>
                <c:pt idx="0">
                  <c:v>Pagrindinio ugdymo programa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Lapas1!$B$27:$E$27</c:f>
              <c:strCache>
                <c:ptCount val="4"/>
                <c:pt idx="0">
                  <c:v>2022 m. </c:v>
                </c:pt>
                <c:pt idx="1">
                  <c:v>2023 m. </c:v>
                </c:pt>
                <c:pt idx="2">
                  <c:v>2024 m.</c:v>
                </c:pt>
                <c:pt idx="3">
                  <c:v>2025 m.</c:v>
                </c:pt>
              </c:strCache>
            </c:strRef>
          </c:cat>
          <c:val>
            <c:numRef>
              <c:f>Lapas1!$B$29:$E$29</c:f>
              <c:numCache>
                <c:formatCode>0.0</c:formatCode>
                <c:ptCount val="4"/>
                <c:pt idx="0">
                  <c:v>4.2</c:v>
                </c:pt>
                <c:pt idx="1">
                  <c:v>3.9285970320453081</c:v>
                </c:pt>
                <c:pt idx="2">
                  <c:v>2.6952789699570814</c:v>
                </c:pt>
                <c:pt idx="3">
                  <c:v>2.3941183863265048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C45-4F52-BB70-0E4C30E04703}"/>
            </c:ext>
          </c:extLst>
        </c:ser>
        <c:ser>
          <c:idx val="2"/>
          <c:order val="2"/>
          <c:tx>
            <c:strRef>
              <c:f>Lapas1!$A$30</c:f>
              <c:strCache>
                <c:ptCount val="1"/>
                <c:pt idx="0">
                  <c:v>Vidurinio ugdymo programa 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Lapas1!$B$27:$E$27</c:f>
              <c:strCache>
                <c:ptCount val="4"/>
                <c:pt idx="0">
                  <c:v>2022 m. </c:v>
                </c:pt>
                <c:pt idx="1">
                  <c:v>2023 m. </c:v>
                </c:pt>
                <c:pt idx="2">
                  <c:v>2024 m.</c:v>
                </c:pt>
                <c:pt idx="3">
                  <c:v>2025 m.</c:v>
                </c:pt>
              </c:strCache>
            </c:strRef>
          </c:cat>
          <c:val>
            <c:numRef>
              <c:f>Lapas1!$B$30:$E$30</c:f>
              <c:numCache>
                <c:formatCode>0.0</c:formatCode>
                <c:ptCount val="4"/>
                <c:pt idx="0">
                  <c:v>3.9</c:v>
                </c:pt>
                <c:pt idx="1">
                  <c:v>3.4</c:v>
                </c:pt>
                <c:pt idx="2">
                  <c:v>2.8081865778200856</c:v>
                </c:pt>
                <c:pt idx="3">
                  <c:v>2.184996358339403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C45-4F52-BB70-0E4C30E047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31808616"/>
        <c:axId val="331805664"/>
      </c:barChart>
      <c:catAx>
        <c:axId val="331808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31805664"/>
        <c:crosses val="autoZero"/>
        <c:auto val="1"/>
        <c:lblAlgn val="ctr"/>
        <c:lblOffset val="100"/>
        <c:noMultiLvlLbl val="0"/>
      </c:catAx>
      <c:valAx>
        <c:axId val="3318056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318086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20BD3D-5BB4-206A-447E-AAC3921C7C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3804186"/>
              </p:ext>
            </p:extLst>
          </p:nvPr>
        </p:nvGraphicFramePr>
        <p:xfrm>
          <a:off x="2247899" y="495300"/>
          <a:ext cx="8429625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74845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4435</TotalTime>
  <Words>19</Words>
  <Application>Microsoft Office PowerPoint</Application>
  <PresentationFormat>Plačiaekranė</PresentationFormat>
  <Paragraphs>1</Paragraphs>
  <Slides>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1</vt:i4>
      </vt:variant>
    </vt:vector>
  </HeadingPairs>
  <TitlesOfParts>
    <vt:vector size="6" baseType="lpstr">
      <vt:lpstr>Arial</vt:lpstr>
      <vt:lpstr>Open Sans</vt:lpstr>
      <vt:lpstr>Open Sans ExtraBold</vt:lpstr>
      <vt:lpstr>Office Theme</vt:lpstr>
      <vt:lpstr>1_Office Theme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23</cp:revision>
  <dcterms:created xsi:type="dcterms:W3CDTF">2023-01-16T12:10:31Z</dcterms:created>
  <dcterms:modified xsi:type="dcterms:W3CDTF">2026-03-02T12:44:43Z</dcterms:modified>
</cp:coreProperties>
</file>