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5.</a:t>
            </a:r>
            <a:r>
              <a:rPr lang="lt-LT" sz="2000" b="1" baseline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000" b="1">
                <a:solidFill>
                  <a:schemeClr val="bg2">
                    <a:lumMod val="10000"/>
                  </a:schemeClr>
                </a:solidFill>
              </a:rPr>
              <a:t>Socialiai remiam</a:t>
            </a:r>
            <a:r>
              <a:rPr lang="lt-LT" sz="2000" b="1" baseline="0">
                <a:solidFill>
                  <a:schemeClr val="bg2">
                    <a:lumMod val="10000"/>
                  </a:schemeClr>
                </a:solidFill>
              </a:rPr>
              <a:t>ų mokinių, gaunančių nemokamą maitinmą dalis pagal ugdymo programas</a:t>
            </a:r>
          </a:p>
          <a:p>
            <a:pPr>
              <a:defRPr sz="2000" b="1">
                <a:solidFill>
                  <a:schemeClr val="bg2">
                    <a:lumMod val="10000"/>
                  </a:schemeClr>
                </a:solidFill>
              </a:defRPr>
            </a:pPr>
            <a:r>
              <a:rPr lang="lt-LT" sz="2000" b="1" baseline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lt-LT" sz="20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Lapas1!$A$9</c:f>
              <c:strCache>
                <c:ptCount val="1"/>
                <c:pt idx="0">
                  <c:v>Pradinio ugdymo programa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Lapas1!$C$8:$F$8</c:f>
              <c:strCache>
                <c:ptCount val="4"/>
                <c:pt idx="0">
                  <c:v>2021 m. </c:v>
                </c:pt>
                <c:pt idx="1">
                  <c:v>2022 m. </c:v>
                </c:pt>
                <c:pt idx="2">
                  <c:v>2023 m. </c:v>
                </c:pt>
                <c:pt idx="3">
                  <c:v>2024 m.</c:v>
                </c:pt>
              </c:strCache>
            </c:strRef>
          </c:cat>
          <c:val>
            <c:numRef>
              <c:f>Lapas1!$C$9:$F$9</c:f>
              <c:numCache>
                <c:formatCode>0.0</c:formatCode>
                <c:ptCount val="4"/>
                <c:pt idx="0">
                  <c:v>3.0979460193515531</c:v>
                </c:pt>
                <c:pt idx="1">
                  <c:v>2.5117739403453689</c:v>
                </c:pt>
                <c:pt idx="2">
                  <c:v>2.7008605265400019</c:v>
                </c:pt>
                <c:pt idx="3">
                  <c:v>2.1243789617954429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3F-480E-A04A-A6A3119B1107}"/>
            </c:ext>
          </c:extLst>
        </c:ser>
        <c:ser>
          <c:idx val="1"/>
          <c:order val="1"/>
          <c:tx>
            <c:strRef>
              <c:f>Lapas1!$A$10</c:f>
              <c:strCache>
                <c:ptCount val="1"/>
                <c:pt idx="0">
                  <c:v>Pagrindinio ugdymo programa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Lapas1!$C$8:$F$8</c:f>
              <c:strCache>
                <c:ptCount val="4"/>
                <c:pt idx="0">
                  <c:v>2021 m. </c:v>
                </c:pt>
                <c:pt idx="1">
                  <c:v>2022 m. </c:v>
                </c:pt>
                <c:pt idx="2">
                  <c:v>2023 m. </c:v>
                </c:pt>
                <c:pt idx="3">
                  <c:v>2024 m.</c:v>
                </c:pt>
              </c:strCache>
            </c:strRef>
          </c:cat>
          <c:val>
            <c:numRef>
              <c:f>Lapas1!$C$10:$F$10</c:f>
              <c:numCache>
                <c:formatCode>0.0</c:formatCode>
                <c:ptCount val="4"/>
                <c:pt idx="0">
                  <c:v>4.5999999999999996</c:v>
                </c:pt>
                <c:pt idx="1">
                  <c:v>4.2</c:v>
                </c:pt>
                <c:pt idx="2">
                  <c:v>3.9285970320453081</c:v>
                </c:pt>
                <c:pt idx="3">
                  <c:v>2.6952789699570814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3F-480E-A04A-A6A3119B1107}"/>
            </c:ext>
          </c:extLst>
        </c:ser>
        <c:ser>
          <c:idx val="2"/>
          <c:order val="2"/>
          <c:tx>
            <c:strRef>
              <c:f>Lapas1!$A$11</c:f>
              <c:strCache>
                <c:ptCount val="1"/>
                <c:pt idx="0">
                  <c:v>Vidurinio ugdymo programa 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Lapas1!$C$8:$F$8</c:f>
              <c:strCache>
                <c:ptCount val="4"/>
                <c:pt idx="0">
                  <c:v>2021 m. </c:v>
                </c:pt>
                <c:pt idx="1">
                  <c:v>2022 m. </c:v>
                </c:pt>
                <c:pt idx="2">
                  <c:v>2023 m. </c:v>
                </c:pt>
                <c:pt idx="3">
                  <c:v>2024 m.</c:v>
                </c:pt>
              </c:strCache>
            </c:strRef>
          </c:cat>
          <c:val>
            <c:numRef>
              <c:f>Lapas1!$C$11:$F$11</c:f>
              <c:numCache>
                <c:formatCode>0.0</c:formatCode>
                <c:ptCount val="4"/>
                <c:pt idx="0">
                  <c:v>4.2</c:v>
                </c:pt>
                <c:pt idx="1">
                  <c:v>3.9</c:v>
                </c:pt>
                <c:pt idx="2">
                  <c:v>3.4</c:v>
                </c:pt>
                <c:pt idx="3">
                  <c:v>2.8081865778200856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3F-480E-A04A-A6A3119B1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01024"/>
        <c:axId val="15805944"/>
      </c:barChart>
      <c:catAx>
        <c:axId val="1580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805944"/>
        <c:crosses val="autoZero"/>
        <c:auto val="1"/>
        <c:lblAlgn val="ctr"/>
        <c:lblOffset val="100"/>
        <c:noMultiLvlLbl val="0"/>
      </c:catAx>
      <c:valAx>
        <c:axId val="15805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801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4678396"/>
              </p:ext>
            </p:extLst>
          </p:nvPr>
        </p:nvGraphicFramePr>
        <p:xfrm>
          <a:off x="1632247" y="153824"/>
          <a:ext cx="9434557" cy="581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2024</TotalTime>
  <Words>15</Words>
  <Application>Microsoft Office PowerPoint</Application>
  <PresentationFormat>Plačiaekranė</PresentationFormat>
  <Paragraphs>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53</cp:revision>
  <dcterms:created xsi:type="dcterms:W3CDTF">2023-01-16T12:10:31Z</dcterms:created>
  <dcterms:modified xsi:type="dcterms:W3CDTF">2025-01-20T12:42:31Z</dcterms:modified>
</cp:coreProperties>
</file>