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Socialiai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remiam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ų mokinių, gaunančių nemokamą </a:t>
            </a:r>
            <a:r>
              <a:rPr lang="lt-LT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maitinimą 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dalis pagal ugdymo programas</a:t>
            </a:r>
          </a:p>
          <a:p>
            <a:pPr>
              <a:defRPr/>
            </a:pP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'[Skaičiavimas Grafikas.xlsx]Lapas1'!$A$9</c:f>
              <c:strCache>
                <c:ptCount val="1"/>
                <c:pt idx="0">
                  <c:v>Pradinio ugdymo programa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'[Skaičiavimas Grafikas.xlsx]Lapas1'!$B$8:$D$8</c:f>
              <c:strCache>
                <c:ptCount val="3"/>
                <c:pt idx="0">
                  <c:v>2020 m. </c:v>
                </c:pt>
                <c:pt idx="1">
                  <c:v>2021 m. </c:v>
                </c:pt>
                <c:pt idx="2">
                  <c:v>2022 m. </c:v>
                </c:pt>
              </c:strCache>
            </c:strRef>
          </c:cat>
          <c:val>
            <c:numRef>
              <c:f>'[Skaičiavimas Grafikas.xlsx]Lapas1'!$B$9:$D$9</c:f>
              <c:numCache>
                <c:formatCode>0.0</c:formatCode>
                <c:ptCount val="3"/>
                <c:pt idx="0">
                  <c:v>3.7217765279960302</c:v>
                </c:pt>
                <c:pt idx="1">
                  <c:v>3.0979460193515531</c:v>
                </c:pt>
                <c:pt idx="2">
                  <c:v>2.5117739403453689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19-42BA-AC32-085B475A7410}"/>
            </c:ext>
          </c:extLst>
        </c:ser>
        <c:ser>
          <c:idx val="1"/>
          <c:order val="1"/>
          <c:tx>
            <c:strRef>
              <c:f>'[Skaičiavimas Grafikas.xlsx]Lapas1'!$A$10</c:f>
              <c:strCache>
                <c:ptCount val="1"/>
                <c:pt idx="0">
                  <c:v>Pagrindinio ugdymo programa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'[Skaičiavimas Grafikas.xlsx]Lapas1'!$B$8:$D$8</c:f>
              <c:strCache>
                <c:ptCount val="3"/>
                <c:pt idx="0">
                  <c:v>2020 m. </c:v>
                </c:pt>
                <c:pt idx="1">
                  <c:v>2021 m. </c:v>
                </c:pt>
                <c:pt idx="2">
                  <c:v>2022 m. </c:v>
                </c:pt>
              </c:strCache>
            </c:strRef>
          </c:cat>
          <c:val>
            <c:numRef>
              <c:f>'[Skaičiavimas Grafikas.xlsx]Lapas1'!$B$10:$D$10</c:f>
              <c:numCache>
                <c:formatCode>0.0</c:formatCode>
                <c:ptCount val="3"/>
                <c:pt idx="0">
                  <c:v>4.2</c:v>
                </c:pt>
                <c:pt idx="1">
                  <c:v>4.5999999999999996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19-42BA-AC32-085B475A7410}"/>
            </c:ext>
          </c:extLst>
        </c:ser>
        <c:ser>
          <c:idx val="2"/>
          <c:order val="2"/>
          <c:tx>
            <c:strRef>
              <c:f>'[Skaičiavimas Grafikas.xlsx]Lapas1'!$A$11</c:f>
              <c:strCache>
                <c:ptCount val="1"/>
                <c:pt idx="0">
                  <c:v>Vidurinio ugdymo programa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'[Skaičiavimas Grafikas.xlsx]Lapas1'!$B$8:$D$8</c:f>
              <c:strCache>
                <c:ptCount val="3"/>
                <c:pt idx="0">
                  <c:v>2020 m. </c:v>
                </c:pt>
                <c:pt idx="1">
                  <c:v>2021 m. </c:v>
                </c:pt>
                <c:pt idx="2">
                  <c:v>2022 m. </c:v>
                </c:pt>
              </c:strCache>
            </c:strRef>
          </c:cat>
          <c:val>
            <c:numRef>
              <c:f>'[Skaičiavimas Grafikas.xlsx]Lapas1'!$B$11:$D$11</c:f>
              <c:numCache>
                <c:formatCode>0.0</c:formatCode>
                <c:ptCount val="3"/>
                <c:pt idx="0">
                  <c:v>3.5</c:v>
                </c:pt>
                <c:pt idx="1">
                  <c:v>4.2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19-42BA-AC32-085B475A74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01024"/>
        <c:axId val="15805944"/>
      </c:barChart>
      <c:catAx>
        <c:axId val="1580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805944"/>
        <c:crosses val="autoZero"/>
        <c:auto val="1"/>
        <c:lblAlgn val="ctr"/>
        <c:lblOffset val="100"/>
        <c:noMultiLvlLbl val="0"/>
      </c:catAx>
      <c:valAx>
        <c:axId val="15805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801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605584"/>
              </p:ext>
            </p:extLst>
          </p:nvPr>
        </p:nvGraphicFramePr>
        <p:xfrm>
          <a:off x="826478" y="835269"/>
          <a:ext cx="7587760" cy="5020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15</Words>
  <Application>Microsoft Office PowerPoint</Application>
  <PresentationFormat>Demonstracija ekrane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44</cp:revision>
  <dcterms:created xsi:type="dcterms:W3CDTF">2019-11-25T17:02:43Z</dcterms:created>
  <dcterms:modified xsi:type="dcterms:W3CDTF">2023-03-17T09:32:01Z</dcterms:modified>
</cp:coreProperties>
</file>