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2000" b="1">
                <a:solidFill>
                  <a:schemeClr val="tx1"/>
                </a:solidFill>
              </a:rPr>
              <a:t>48. Tris ir daugiau valstybinių brandos egzaminų išlaikiusių abiturientų dalis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14. Tris ir daugiau valstybinių brandos egzaminų išlaikiusių abiturientų dalis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  <c:pt idx="3">
                  <c:v>2024-2025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64.67</c:v>
                </c:pt>
                <c:pt idx="1">
                  <c:v>70.39</c:v>
                </c:pt>
                <c:pt idx="2">
                  <c:v>72.63</c:v>
                </c:pt>
                <c:pt idx="3">
                  <c:v>87.66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12-4EB8-90A8-5E77D02D5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87121183"/>
        <c:axId val="1187126943"/>
      </c:barChart>
      <c:catAx>
        <c:axId val="1187121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87126943"/>
        <c:crosses val="autoZero"/>
        <c:auto val="1"/>
        <c:lblAlgn val="ctr"/>
        <c:lblOffset val="100"/>
        <c:noMultiLvlLbl val="0"/>
      </c:catAx>
      <c:valAx>
        <c:axId val="11871269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871211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2ABBB0B-D6BC-C68C-D1C0-89AB4ED72D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7637430"/>
              </p:ext>
            </p:extLst>
          </p:nvPr>
        </p:nvGraphicFramePr>
        <p:xfrm>
          <a:off x="1018309" y="571500"/>
          <a:ext cx="10494818" cy="5340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11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25</cp:revision>
  <dcterms:created xsi:type="dcterms:W3CDTF">2023-01-16T12:10:31Z</dcterms:created>
  <dcterms:modified xsi:type="dcterms:W3CDTF">2026-01-06T08:11:47Z</dcterms:modified>
</cp:coreProperties>
</file>