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47. Tris ir daugiau valstybinių brandos egzaminų išlaikiusių abiturientų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14. Tris ir daugiau valstybinių brandos egzaminų išlaikiusių abiturientų dalis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70.23</c:v>
                </c:pt>
                <c:pt idx="1">
                  <c:v>64.67</c:v>
                </c:pt>
                <c:pt idx="2">
                  <c:v>70.39</c:v>
                </c:pt>
                <c:pt idx="3">
                  <c:v>72.63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C-452E-B49E-B8ADB5863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0285887"/>
        <c:axId val="1680284447"/>
      </c:barChart>
      <c:catAx>
        <c:axId val="168028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0284447"/>
        <c:crosses val="autoZero"/>
        <c:auto val="1"/>
        <c:lblAlgn val="ctr"/>
        <c:lblOffset val="100"/>
        <c:noMultiLvlLbl val="0"/>
      </c:catAx>
      <c:valAx>
        <c:axId val="168028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0285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3AA42C8-0DD0-34A3-BBB0-845EC42A7F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50473"/>
              </p:ext>
            </p:extLst>
          </p:nvPr>
        </p:nvGraphicFramePr>
        <p:xfrm>
          <a:off x="1768980" y="376015"/>
          <a:ext cx="8460336" cy="555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2025-01-09T13:25:49Z</dcterms:modified>
</cp:coreProperties>
</file>