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47. </a:t>
            </a:r>
            <a:r>
              <a:rPr lang="lt-LT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Tris ir daugiau valstybinių brandos egzaminų išlaikiusių abiturientų dalis</a:t>
            </a:r>
            <a:r>
              <a:rPr lang="lt-LT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82568121013858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6.6617089530475376E-2"/>
          <c:y val="0.16501682214948449"/>
          <c:w val="0.92211076876260034"/>
          <c:h val="0.764953973504227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E39-46FC-870D-9C07AE2DD7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(17).xlsx]Page1_1'!$K$4:$N$4</c:f>
              <c:strCache>
                <c:ptCount val="4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</c:strCache>
            </c:strRef>
          </c:cat>
          <c:val>
            <c:numRef>
              <c:f>'[Savivaldybės švietimo stebėsenos rodikliai (17).xlsx]Page1_1'!$K$5:$N$5</c:f>
              <c:numCache>
                <c:formatCode>#\ ##0.00;\-#\ ##0.00;\0\,\0\0</c:formatCode>
                <c:ptCount val="4"/>
                <c:pt idx="0">
                  <c:v>70.3</c:v>
                </c:pt>
                <c:pt idx="1">
                  <c:v>67.7</c:v>
                </c:pt>
                <c:pt idx="2">
                  <c:v>70.260000000000005</c:v>
                </c:pt>
                <c:pt idx="3">
                  <c:v>64.709999999999994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C-4911-B816-839BB1C337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445000"/>
        <c:axId val="352443032"/>
      </c:barChart>
      <c:catAx>
        <c:axId val="35244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2443032"/>
        <c:crosses val="autoZero"/>
        <c:auto val="1"/>
        <c:lblAlgn val="ctr"/>
        <c:lblOffset val="100"/>
        <c:noMultiLvlLbl val="0"/>
      </c:catAx>
      <c:valAx>
        <c:axId val="352443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2445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437660"/>
              </p:ext>
            </p:extLst>
          </p:nvPr>
        </p:nvGraphicFramePr>
        <p:xfrm>
          <a:off x="808893" y="668215"/>
          <a:ext cx="7886700" cy="4932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3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</TotalTime>
  <Words>11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2023-03-17T10:03:41Z</dcterms:modified>
</cp:coreProperties>
</file>