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7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8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9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0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1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1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2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3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4.xml" ContentType="application/vnd.openxmlformats-officedocument.themeOverr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5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26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27.xml" ContentType="application/vnd.openxmlformats-officedocument.themeOverr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28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29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0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1.xml" ContentType="application/vnd.openxmlformats-officedocument.themeOverr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32.xml" ContentType="application/vnd.openxmlformats-officedocument.themeOverr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33.xml" ContentType="application/vnd.openxmlformats-officedocument.themeOverr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34.xml" ContentType="application/vnd.openxmlformats-officedocument.themeOverr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35.xml" ContentType="application/vnd.openxmlformats-officedocument.themeOverr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36.xml" ContentType="application/vnd.openxmlformats-officedocument.themeOverr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37.xml" ContentType="application/vnd.openxmlformats-officedocument.themeOverr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38.xml" ContentType="application/vnd.openxmlformats-officedocument.themeOverr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39.xml" ContentType="application/vnd.openxmlformats-officedocument.themeOverr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heme/themeOverride40.xml" ContentType="application/vnd.openxmlformats-officedocument.themeOverr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41.xml" ContentType="application/vnd.openxmlformats-officedocument.themeOverr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theme/themeOverride42.xml" ContentType="application/vnd.openxmlformats-officedocument.themeOverr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theme/themeOverride43.xml" ContentType="application/vnd.openxmlformats-officedocument.themeOverrid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theme/themeOverride44.xml" ContentType="application/vnd.openxmlformats-officedocument.themeOverr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heme/themeOverride45.xml" ContentType="application/vnd.openxmlformats-officedocument.themeOverr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theme/themeOverride46.xml" ContentType="application/vnd.openxmlformats-officedocument.themeOverr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sldIdLst>
    <p:sldId id="313" r:id="rId2"/>
    <p:sldId id="300" r:id="rId3"/>
    <p:sldId id="277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78" r:id="rId12"/>
    <p:sldId id="291" r:id="rId13"/>
    <p:sldId id="290" r:id="rId14"/>
    <p:sldId id="289" r:id="rId15"/>
    <p:sldId id="288" r:id="rId16"/>
    <p:sldId id="286" r:id="rId17"/>
    <p:sldId id="301" r:id="rId18"/>
    <p:sldId id="287" r:id="rId19"/>
    <p:sldId id="292" r:id="rId20"/>
    <p:sldId id="293" r:id="rId21"/>
    <p:sldId id="294" r:id="rId22"/>
    <p:sldId id="295" r:id="rId23"/>
    <p:sldId id="296" r:id="rId24"/>
    <p:sldId id="297" r:id="rId25"/>
    <p:sldId id="314" r:id="rId26"/>
    <p:sldId id="299" r:id="rId27"/>
    <p:sldId id="311" r:id="rId28"/>
    <p:sldId id="306" r:id="rId29"/>
    <p:sldId id="310" r:id="rId30"/>
    <p:sldId id="305" r:id="rId31"/>
    <p:sldId id="304" r:id="rId32"/>
    <p:sldId id="303" r:id="rId33"/>
    <p:sldId id="302" r:id="rId34"/>
    <p:sldId id="298" r:id="rId35"/>
    <p:sldId id="307" r:id="rId36"/>
    <p:sldId id="309" r:id="rId37"/>
    <p:sldId id="308" r:id="rId38"/>
    <p:sldId id="312" r:id="rId39"/>
    <p:sldId id="315" r:id="rId4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8" autoAdjust="0"/>
    <p:restoredTop sz="95278" autoAdjust="0"/>
  </p:normalViewPr>
  <p:slideViewPr>
    <p:cSldViewPr snapToGrid="0">
      <p:cViewPr varScale="1">
        <p:scale>
          <a:sx n="87" d="100"/>
          <a:sy n="87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package" Target="../embeddings/Microsoft_Excel_Worksheet36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package" Target="../embeddings/Microsoft_Excel_Worksheet40.xlsx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package" Target="../embeddings/Microsoft_Excel_Worksheet41.xlsx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package" Target="../embeddings/Microsoft_Excel_Worksheet45.xlsx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3.xml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4.xml"/><Relationship Id="rId2" Type="http://schemas.microsoft.com/office/2011/relationships/chartColorStyle" Target="colors51.xml"/><Relationship Id="rId1" Type="http://schemas.microsoft.com/office/2011/relationships/chartStyle" Target="style51.xml"/><Relationship Id="rId4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6.xml"/><Relationship Id="rId2" Type="http://schemas.microsoft.com/office/2011/relationships/chartColorStyle" Target="colors53.xml"/><Relationship Id="rId1" Type="http://schemas.microsoft.com/office/2011/relationships/chartStyle" Target="style53.xml"/><Relationship Id="rId4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6.xml"/><Relationship Id="rId1" Type="http://schemas.microsoft.com/office/2011/relationships/chartStyle" Target="style56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LIETUVIŲ KALBOS IR LITERATŪROS</a:t>
            </a:r>
            <a:r>
              <a:rPr lang="lt-LT" sz="2000" b="1" baseline="0">
                <a:solidFill>
                  <a:schemeClr val="tx1"/>
                </a:solidFill>
              </a:rPr>
              <a:t> VBE BALŲ VIDURKIO KAITA</a:t>
            </a:r>
            <a:endParaRPr lang="lt-LT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'Lietuvių k.'!$C$1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k.'!$B$2:$B$21</c:f>
              <c:strCache>
                <c:ptCount val="20"/>
                <c:pt idx="0">
                  <c:v>MC1</c:v>
                </c:pt>
                <c:pt idx="1">
                  <c:v>G20</c:v>
                </c:pt>
                <c:pt idx="2">
                  <c:v>G1</c:v>
                </c:pt>
                <c:pt idx="3">
                  <c:v>G12</c:v>
                </c:pt>
                <c:pt idx="4">
                  <c:v>G6</c:v>
                </c:pt>
                <c:pt idx="5">
                  <c:v>G5</c:v>
                </c:pt>
                <c:pt idx="6">
                  <c:v>G7</c:v>
                </c:pt>
                <c:pt idx="7">
                  <c:v>G2</c:v>
                </c:pt>
                <c:pt idx="8">
                  <c:v>G17</c:v>
                </c:pt>
                <c:pt idx="9">
                  <c:v>G16</c:v>
                </c:pt>
                <c:pt idx="10">
                  <c:v>G10</c:v>
                </c:pt>
                <c:pt idx="11">
                  <c:v>G8</c:v>
                </c:pt>
                <c:pt idx="12">
                  <c:v>G4</c:v>
                </c:pt>
                <c:pt idx="13">
                  <c:v>G9</c:v>
                </c:pt>
                <c:pt idx="14">
                  <c:v>G11</c:v>
                </c:pt>
                <c:pt idx="15">
                  <c:v>G3</c:v>
                </c:pt>
                <c:pt idx="16">
                  <c:v>G14</c:v>
                </c:pt>
                <c:pt idx="17">
                  <c:v>G21</c:v>
                </c:pt>
                <c:pt idx="18">
                  <c:v>G13</c:v>
                </c:pt>
                <c:pt idx="19">
                  <c:v>G18</c:v>
                </c:pt>
              </c:strCache>
            </c:strRef>
          </c:cat>
          <c:val>
            <c:numRef>
              <c:f>'Lietuvių k.'!$C$2:$C$21</c:f>
              <c:numCache>
                <c:formatCode>#,##0.00</c:formatCode>
                <c:ptCount val="20"/>
                <c:pt idx="0">
                  <c:v>18.9787</c:v>
                </c:pt>
                <c:pt idx="1">
                  <c:v>48.509599999999999</c:v>
                </c:pt>
                <c:pt idx="2">
                  <c:v>37.736800000000002</c:v>
                </c:pt>
                <c:pt idx="3">
                  <c:v>33.444400000000002</c:v>
                </c:pt>
                <c:pt idx="4">
                  <c:v>45.128999999999998</c:v>
                </c:pt>
                <c:pt idx="5">
                  <c:v>57.2667</c:v>
                </c:pt>
                <c:pt idx="6">
                  <c:v>47.965499999999999</c:v>
                </c:pt>
                <c:pt idx="7">
                  <c:v>43.2941</c:v>
                </c:pt>
                <c:pt idx="8">
                  <c:v>39.5</c:v>
                </c:pt>
                <c:pt idx="9">
                  <c:v>49.809199999999997</c:v>
                </c:pt>
                <c:pt idx="10">
                  <c:v>47.787399999999998</c:v>
                </c:pt>
                <c:pt idx="11">
                  <c:v>58.041699999999999</c:v>
                </c:pt>
                <c:pt idx="12">
                  <c:v>47.166699999999999</c:v>
                </c:pt>
                <c:pt idx="13">
                  <c:v>51.042400000000001</c:v>
                </c:pt>
                <c:pt idx="14">
                  <c:v>48.417499999999997</c:v>
                </c:pt>
                <c:pt idx="15">
                  <c:v>47.2714</c:v>
                </c:pt>
                <c:pt idx="16">
                  <c:v>51.901499999999999</c:v>
                </c:pt>
                <c:pt idx="17">
                  <c:v>31.2273</c:v>
                </c:pt>
                <c:pt idx="18">
                  <c:v>54.6111</c:v>
                </c:pt>
                <c:pt idx="19">
                  <c:v>67.52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CA-40ED-AFEF-C34132FE1A52}"/>
            </c:ext>
          </c:extLst>
        </c:ser>
        <c:ser>
          <c:idx val="1"/>
          <c:order val="1"/>
          <c:tx>
            <c:strRef>
              <c:f>'Lietuvių k.'!$D$1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k.'!$B$2:$B$21</c:f>
              <c:strCache>
                <c:ptCount val="20"/>
                <c:pt idx="0">
                  <c:v>MC1</c:v>
                </c:pt>
                <c:pt idx="1">
                  <c:v>G20</c:v>
                </c:pt>
                <c:pt idx="2">
                  <c:v>G1</c:v>
                </c:pt>
                <c:pt idx="3">
                  <c:v>G12</c:v>
                </c:pt>
                <c:pt idx="4">
                  <c:v>G6</c:v>
                </c:pt>
                <c:pt idx="5">
                  <c:v>G5</c:v>
                </c:pt>
                <c:pt idx="6">
                  <c:v>G7</c:v>
                </c:pt>
                <c:pt idx="7">
                  <c:v>G2</c:v>
                </c:pt>
                <c:pt idx="8">
                  <c:v>G17</c:v>
                </c:pt>
                <c:pt idx="9">
                  <c:v>G16</c:v>
                </c:pt>
                <c:pt idx="10">
                  <c:v>G10</c:v>
                </c:pt>
                <c:pt idx="11">
                  <c:v>G8</c:v>
                </c:pt>
                <c:pt idx="12">
                  <c:v>G4</c:v>
                </c:pt>
                <c:pt idx="13">
                  <c:v>G9</c:v>
                </c:pt>
                <c:pt idx="14">
                  <c:v>G11</c:v>
                </c:pt>
                <c:pt idx="15">
                  <c:v>G3</c:v>
                </c:pt>
                <c:pt idx="16">
                  <c:v>G14</c:v>
                </c:pt>
                <c:pt idx="17">
                  <c:v>G21</c:v>
                </c:pt>
                <c:pt idx="18">
                  <c:v>G13</c:v>
                </c:pt>
                <c:pt idx="19">
                  <c:v>G18</c:v>
                </c:pt>
              </c:strCache>
            </c:strRef>
          </c:cat>
          <c:val>
            <c:numRef>
              <c:f>'Lietuvių k.'!$D$2:$D$21</c:f>
              <c:numCache>
                <c:formatCode>#,##0.00</c:formatCode>
                <c:ptCount val="20"/>
                <c:pt idx="0">
                  <c:v>28.2545</c:v>
                </c:pt>
                <c:pt idx="1">
                  <c:v>41.283799999999999</c:v>
                </c:pt>
                <c:pt idx="2">
                  <c:v>33.950000000000003</c:v>
                </c:pt>
                <c:pt idx="3">
                  <c:v>35.335599999999999</c:v>
                </c:pt>
                <c:pt idx="4">
                  <c:v>35.552599999999998</c:v>
                </c:pt>
                <c:pt idx="5">
                  <c:v>47</c:v>
                </c:pt>
                <c:pt idx="6">
                  <c:v>46.125</c:v>
                </c:pt>
                <c:pt idx="7">
                  <c:v>44.625</c:v>
                </c:pt>
                <c:pt idx="8">
                  <c:v>34.5</c:v>
                </c:pt>
                <c:pt idx="9">
                  <c:v>54.907800000000002</c:v>
                </c:pt>
                <c:pt idx="10">
                  <c:v>40.875</c:v>
                </c:pt>
                <c:pt idx="11">
                  <c:v>51.435499999999998</c:v>
                </c:pt>
                <c:pt idx="12">
                  <c:v>40.142899999999997</c:v>
                </c:pt>
                <c:pt idx="13">
                  <c:v>53.342300000000002</c:v>
                </c:pt>
                <c:pt idx="14">
                  <c:v>65.945099999999996</c:v>
                </c:pt>
                <c:pt idx="15">
                  <c:v>44.84</c:v>
                </c:pt>
                <c:pt idx="16">
                  <c:v>52.365099999999998</c:v>
                </c:pt>
                <c:pt idx="17">
                  <c:v>39.65</c:v>
                </c:pt>
                <c:pt idx="18">
                  <c:v>55.080599999999997</c:v>
                </c:pt>
                <c:pt idx="19">
                  <c:v>66.079700000000003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CA-40ED-AFEF-C34132FE1A52}"/>
            </c:ext>
          </c:extLst>
        </c:ser>
        <c:ser>
          <c:idx val="2"/>
          <c:order val="2"/>
          <c:tx>
            <c:strRef>
              <c:f>'Lietuvių k.'!$E$1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k.'!$B$2:$B$21</c:f>
              <c:strCache>
                <c:ptCount val="20"/>
                <c:pt idx="0">
                  <c:v>MC1</c:v>
                </c:pt>
                <c:pt idx="1">
                  <c:v>G20</c:v>
                </c:pt>
                <c:pt idx="2">
                  <c:v>G1</c:v>
                </c:pt>
                <c:pt idx="3">
                  <c:v>G12</c:v>
                </c:pt>
                <c:pt idx="4">
                  <c:v>G6</c:v>
                </c:pt>
                <c:pt idx="5">
                  <c:v>G5</c:v>
                </c:pt>
                <c:pt idx="6">
                  <c:v>G7</c:v>
                </c:pt>
                <c:pt idx="7">
                  <c:v>G2</c:v>
                </c:pt>
                <c:pt idx="8">
                  <c:v>G17</c:v>
                </c:pt>
                <c:pt idx="9">
                  <c:v>G16</c:v>
                </c:pt>
                <c:pt idx="10">
                  <c:v>G10</c:v>
                </c:pt>
                <c:pt idx="11">
                  <c:v>G8</c:v>
                </c:pt>
                <c:pt idx="12">
                  <c:v>G4</c:v>
                </c:pt>
                <c:pt idx="13">
                  <c:v>G9</c:v>
                </c:pt>
                <c:pt idx="14">
                  <c:v>G11</c:v>
                </c:pt>
                <c:pt idx="15">
                  <c:v>G3</c:v>
                </c:pt>
                <c:pt idx="16">
                  <c:v>G14</c:v>
                </c:pt>
                <c:pt idx="17">
                  <c:v>G21</c:v>
                </c:pt>
                <c:pt idx="18">
                  <c:v>G13</c:v>
                </c:pt>
                <c:pt idx="19">
                  <c:v>G18</c:v>
                </c:pt>
              </c:strCache>
            </c:strRef>
          </c:cat>
          <c:val>
            <c:numRef>
              <c:f>'Lietuvių k.'!$E$2:$E$21</c:f>
              <c:numCache>
                <c:formatCode>#,##0.00</c:formatCode>
                <c:ptCount val="20"/>
                <c:pt idx="0">
                  <c:v>53.826099999999997</c:v>
                </c:pt>
                <c:pt idx="1">
                  <c:v>57.833300000000001</c:v>
                </c:pt>
                <c:pt idx="2">
                  <c:v>59.285699999999999</c:v>
                </c:pt>
                <c:pt idx="3">
                  <c:v>61.256399999999999</c:v>
                </c:pt>
                <c:pt idx="4">
                  <c:v>62.161299999999997</c:v>
                </c:pt>
                <c:pt idx="5">
                  <c:v>62.333300000000001</c:v>
                </c:pt>
                <c:pt idx="6">
                  <c:v>63.357100000000003</c:v>
                </c:pt>
                <c:pt idx="7">
                  <c:v>63.906300000000002</c:v>
                </c:pt>
                <c:pt idx="8">
                  <c:v>63.979599999999998</c:v>
                </c:pt>
                <c:pt idx="9">
                  <c:v>65.196899999999999</c:v>
                </c:pt>
                <c:pt idx="10">
                  <c:v>66.285700000000006</c:v>
                </c:pt>
                <c:pt idx="11">
                  <c:v>66.6053</c:v>
                </c:pt>
                <c:pt idx="12">
                  <c:v>66.846199999999996</c:v>
                </c:pt>
                <c:pt idx="13">
                  <c:v>67.522199999999998</c:v>
                </c:pt>
                <c:pt idx="14">
                  <c:v>68.601900000000001</c:v>
                </c:pt>
                <c:pt idx="15">
                  <c:v>68.853899999999996</c:v>
                </c:pt>
                <c:pt idx="16">
                  <c:v>71.867099999999994</c:v>
                </c:pt>
                <c:pt idx="17">
                  <c:v>72.2</c:v>
                </c:pt>
                <c:pt idx="18">
                  <c:v>73.7864</c:v>
                </c:pt>
                <c:pt idx="19">
                  <c:v>75.944699999999997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CA-40ED-AFEF-C34132FE1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00336527"/>
        <c:axId val="235204463"/>
      </c:barChart>
      <c:catAx>
        <c:axId val="20003365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5204463"/>
        <c:crosses val="autoZero"/>
        <c:auto val="1"/>
        <c:lblAlgn val="ctr"/>
        <c:lblOffset val="100"/>
        <c:noMultiLvlLbl val="0"/>
      </c:catAx>
      <c:valAx>
        <c:axId val="2352044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00336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2025 M. KAUNO MIESTO</a:t>
            </a:r>
            <a:r>
              <a:rPr lang="en-US" sz="2000" b="1" baseline="0" dirty="0">
                <a:solidFill>
                  <a:schemeClr val="tx1"/>
                </a:solidFill>
              </a:rPr>
              <a:t> VBE REZULTATAI</a:t>
            </a:r>
            <a:endParaRPr lang="lt-LT" sz="20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Suvestinė!$B$2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Suvestinė!$A$3:$A$16</c:f>
              <c:strCache>
                <c:ptCount val="14"/>
                <c:pt idx="0">
                  <c:v>Lietuvių kalba ir literatūra B</c:v>
                </c:pt>
                <c:pt idx="1">
                  <c:v>Matematika B</c:v>
                </c:pt>
                <c:pt idx="2">
                  <c:v>Filosofija</c:v>
                </c:pt>
                <c:pt idx="3">
                  <c:v>Rusų tautinės mažumos gimtoji kalba ir literatūra</c:v>
                </c:pt>
                <c:pt idx="4">
                  <c:v>Lietuvių kalba ir literatūra A</c:v>
                </c:pt>
                <c:pt idx="5">
                  <c:v>Ekonomika</c:v>
                </c:pt>
                <c:pt idx="6">
                  <c:v>Biologija</c:v>
                </c:pt>
                <c:pt idx="7">
                  <c:v>Fizika</c:v>
                </c:pt>
                <c:pt idx="8">
                  <c:v>Matematika A</c:v>
                </c:pt>
                <c:pt idx="9">
                  <c:v>Geografija</c:v>
                </c:pt>
                <c:pt idx="10">
                  <c:v>Istorija</c:v>
                </c:pt>
                <c:pt idx="11">
                  <c:v>Chemija</c:v>
                </c:pt>
                <c:pt idx="12">
                  <c:v>Užsienio kalba (anglų)</c:v>
                </c:pt>
                <c:pt idx="13">
                  <c:v>Informatika</c:v>
                </c:pt>
              </c:strCache>
            </c:strRef>
          </c:cat>
          <c:val>
            <c:numRef>
              <c:f>Suvestinė!$B$3:$B$16</c:f>
              <c:numCache>
                <c:formatCode>0.00</c:formatCode>
                <c:ptCount val="14"/>
                <c:pt idx="0">
                  <c:v>21.329639889196677</c:v>
                </c:pt>
                <c:pt idx="1">
                  <c:v>34.581497797356825</c:v>
                </c:pt>
                <c:pt idx="2" formatCode="General">
                  <c:v>0</c:v>
                </c:pt>
                <c:pt idx="3" formatCode="General">
                  <c:v>0</c:v>
                </c:pt>
                <c:pt idx="4">
                  <c:v>3.0422535211267605</c:v>
                </c:pt>
                <c:pt idx="5">
                  <c:v>3.6585365853658538</c:v>
                </c:pt>
                <c:pt idx="6">
                  <c:v>3.375</c:v>
                </c:pt>
                <c:pt idx="7">
                  <c:v>5</c:v>
                </c:pt>
                <c:pt idx="8">
                  <c:v>16.516308119361554</c:v>
                </c:pt>
                <c:pt idx="9">
                  <c:v>1.9559902200488997</c:v>
                </c:pt>
                <c:pt idx="10">
                  <c:v>1.3372956909361069</c:v>
                </c:pt>
                <c:pt idx="11">
                  <c:v>3.0549898167006111</c:v>
                </c:pt>
                <c:pt idx="12">
                  <c:v>2.0766773162939298</c:v>
                </c:pt>
                <c:pt idx="13">
                  <c:v>1.9021739130434783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19-483E-9F27-6AB270C97D43}"/>
            </c:ext>
          </c:extLst>
        </c:ser>
        <c:ser>
          <c:idx val="1"/>
          <c:order val="1"/>
          <c:tx>
            <c:strRef>
              <c:f>Suvestinė!$C$2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Suvestinė!$A$3:$A$16</c:f>
              <c:strCache>
                <c:ptCount val="14"/>
                <c:pt idx="0">
                  <c:v>Lietuvių kalba ir literatūra B</c:v>
                </c:pt>
                <c:pt idx="1">
                  <c:v>Matematika B</c:v>
                </c:pt>
                <c:pt idx="2">
                  <c:v>Filosofija</c:v>
                </c:pt>
                <c:pt idx="3">
                  <c:v>Rusų tautinės mažumos gimtoji kalba ir literatūra</c:v>
                </c:pt>
                <c:pt idx="4">
                  <c:v>Lietuvių kalba ir literatūra A</c:v>
                </c:pt>
                <c:pt idx="5">
                  <c:v>Ekonomika</c:v>
                </c:pt>
                <c:pt idx="6">
                  <c:v>Biologija</c:v>
                </c:pt>
                <c:pt idx="7">
                  <c:v>Fizika</c:v>
                </c:pt>
                <c:pt idx="8">
                  <c:v>Matematika A</c:v>
                </c:pt>
                <c:pt idx="9">
                  <c:v>Geografija</c:v>
                </c:pt>
                <c:pt idx="10">
                  <c:v>Istorija</c:v>
                </c:pt>
                <c:pt idx="11">
                  <c:v>Chemija</c:v>
                </c:pt>
                <c:pt idx="12">
                  <c:v>Užsienio kalba (anglų)</c:v>
                </c:pt>
                <c:pt idx="13">
                  <c:v>Informatika</c:v>
                </c:pt>
              </c:strCache>
            </c:strRef>
          </c:cat>
          <c:val>
            <c:numRef>
              <c:f>Suvestinė!$C$3:$C$16</c:f>
              <c:numCache>
                <c:formatCode>0.00</c:formatCode>
                <c:ptCount val="14"/>
                <c:pt idx="0">
                  <c:v>78.67036011080333</c:v>
                </c:pt>
                <c:pt idx="1">
                  <c:v>65.418502202643168</c:v>
                </c:pt>
                <c:pt idx="2" formatCode="General">
                  <c:v>100</c:v>
                </c:pt>
                <c:pt idx="3" formatCode="General">
                  <c:v>100</c:v>
                </c:pt>
                <c:pt idx="4">
                  <c:v>96.957746478873233</c:v>
                </c:pt>
                <c:pt idx="5">
                  <c:v>96.341463414634148</c:v>
                </c:pt>
                <c:pt idx="6">
                  <c:v>96.625</c:v>
                </c:pt>
                <c:pt idx="7">
                  <c:v>95</c:v>
                </c:pt>
                <c:pt idx="8">
                  <c:v>83.483691880638446</c:v>
                </c:pt>
                <c:pt idx="9">
                  <c:v>98.044009779951097</c:v>
                </c:pt>
                <c:pt idx="10">
                  <c:v>98.662704309063898</c:v>
                </c:pt>
                <c:pt idx="11">
                  <c:v>96.945010183299388</c:v>
                </c:pt>
                <c:pt idx="12">
                  <c:v>97.923322683706076</c:v>
                </c:pt>
                <c:pt idx="13">
                  <c:v>98.097826086956516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19-483E-9F27-6AB270C97D43}"/>
            </c:ext>
          </c:extLst>
        </c:ser>
        <c:ser>
          <c:idx val="2"/>
          <c:order val="2"/>
          <c:tx>
            <c:strRef>
              <c:f>Suvestinė!$D$2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Suvestinė!$A$3:$A$16</c:f>
              <c:strCache>
                <c:ptCount val="14"/>
                <c:pt idx="0">
                  <c:v>Lietuvių kalba ir literatūra B</c:v>
                </c:pt>
                <c:pt idx="1">
                  <c:v>Matematika B</c:v>
                </c:pt>
                <c:pt idx="2">
                  <c:v>Filosofija</c:v>
                </c:pt>
                <c:pt idx="3">
                  <c:v>Rusų tautinės mažumos gimtoji kalba ir literatūra</c:v>
                </c:pt>
                <c:pt idx="4">
                  <c:v>Lietuvių kalba ir literatūra A</c:v>
                </c:pt>
                <c:pt idx="5">
                  <c:v>Ekonomika</c:v>
                </c:pt>
                <c:pt idx="6">
                  <c:v>Biologija</c:v>
                </c:pt>
                <c:pt idx="7">
                  <c:v>Fizika</c:v>
                </c:pt>
                <c:pt idx="8">
                  <c:v>Matematika A</c:v>
                </c:pt>
                <c:pt idx="9">
                  <c:v>Geografija</c:v>
                </c:pt>
                <c:pt idx="10">
                  <c:v>Istorija</c:v>
                </c:pt>
                <c:pt idx="11">
                  <c:v>Chemija</c:v>
                </c:pt>
                <c:pt idx="12">
                  <c:v>Užsienio kalba (anglų)</c:v>
                </c:pt>
                <c:pt idx="13">
                  <c:v>Informatika</c:v>
                </c:pt>
              </c:strCache>
            </c:strRef>
          </c:cat>
          <c:val>
            <c:numRef>
              <c:f>Suvestinė!$D$3:$D$16</c:f>
              <c:numCache>
                <c:formatCode>0.00</c:formatCode>
                <c:ptCount val="14"/>
                <c:pt idx="0">
                  <c:v>0</c:v>
                </c:pt>
                <c:pt idx="1">
                  <c:v>0</c:v>
                </c:pt>
                <c:pt idx="2" formatCode="General">
                  <c:v>0</c:v>
                </c:pt>
                <c:pt idx="3" formatCode="General">
                  <c:v>0</c:v>
                </c:pt>
                <c:pt idx="4">
                  <c:v>0.45070422535211269</c:v>
                </c:pt>
                <c:pt idx="5">
                  <c:v>0.6097560975609756</c:v>
                </c:pt>
                <c:pt idx="6">
                  <c:v>1.125</c:v>
                </c:pt>
                <c:pt idx="7">
                  <c:v>2.0833333333333335</c:v>
                </c:pt>
                <c:pt idx="8">
                  <c:v>4.9271339347675225</c:v>
                </c:pt>
                <c:pt idx="9">
                  <c:v>5.1344743276283618</c:v>
                </c:pt>
                <c:pt idx="10">
                  <c:v>7.132243684992571</c:v>
                </c:pt>
                <c:pt idx="11">
                  <c:v>11.812627291242363</c:v>
                </c:pt>
                <c:pt idx="12">
                  <c:v>17.305644302449416</c:v>
                </c:pt>
                <c:pt idx="13">
                  <c:v>22.826086956521738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19-483E-9F27-6AB270C97D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0680303"/>
        <c:axId val="790680783"/>
      </c:barChart>
      <c:catAx>
        <c:axId val="7906803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790680783"/>
        <c:crosses val="autoZero"/>
        <c:auto val="1"/>
        <c:lblAlgn val="ctr"/>
        <c:lblOffset val="100"/>
        <c:noMultiLvlLbl val="0"/>
      </c:catAx>
      <c:valAx>
        <c:axId val="7906807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790680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2025 M. LIETUVIŲ KALBOS IR LITERATŪROS (A) VBE REZULTATAI</a:t>
            </a:r>
          </a:p>
          <a:p>
            <a:pPr>
              <a:defRPr sz="2000" b="1">
                <a:solidFill>
                  <a:schemeClr val="tx1"/>
                </a:solidFill>
              </a:defRPr>
            </a:pPr>
            <a:endParaRPr lang="lt-LT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5.2605334995509533E-2"/>
          <c:y val="9.7750812644667479E-2"/>
          <c:w val="0.89501638626330104"/>
          <c:h val="0.8013289212368354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'Lietuvių k. A'!$C$52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k. A'!$B$53:$B$72</c:f>
              <c:strCache>
                <c:ptCount val="20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G8</c:v>
                </c:pt>
                <c:pt idx="4">
                  <c:v>G2</c:v>
                </c:pt>
                <c:pt idx="5">
                  <c:v>G4</c:v>
                </c:pt>
                <c:pt idx="6">
                  <c:v>G14</c:v>
                </c:pt>
                <c:pt idx="7">
                  <c:v>G5</c:v>
                </c:pt>
                <c:pt idx="8">
                  <c:v>G12</c:v>
                </c:pt>
                <c:pt idx="9">
                  <c:v>MC1</c:v>
                </c:pt>
                <c:pt idx="10">
                  <c:v>G1</c:v>
                </c:pt>
                <c:pt idx="11">
                  <c:v>G21</c:v>
                </c:pt>
                <c:pt idx="12">
                  <c:v>G6</c:v>
                </c:pt>
                <c:pt idx="13">
                  <c:v>G16</c:v>
                </c:pt>
                <c:pt idx="14">
                  <c:v>G13</c:v>
                </c:pt>
                <c:pt idx="15">
                  <c:v>G11</c:v>
                </c:pt>
                <c:pt idx="16">
                  <c:v>G9</c:v>
                </c:pt>
                <c:pt idx="17">
                  <c:v>G3</c:v>
                </c:pt>
                <c:pt idx="18">
                  <c:v>G18</c:v>
                </c:pt>
                <c:pt idx="19">
                  <c:v>G7</c:v>
                </c:pt>
              </c:strCache>
            </c:strRef>
          </c:cat>
          <c:val>
            <c:numRef>
              <c:f>'Lietuvių k. A'!$C$53:$C$72</c:f>
              <c:numCache>
                <c:formatCode>General</c:formatCode>
                <c:ptCount val="20"/>
                <c:pt idx="0">
                  <c:v>2</c:v>
                </c:pt>
                <c:pt idx="1">
                  <c:v>0</c:v>
                </c:pt>
                <c:pt idx="2" formatCode="0.00">
                  <c:v>6.3492063492063489</c:v>
                </c:pt>
                <c:pt idx="3">
                  <c:v>0</c:v>
                </c:pt>
                <c:pt idx="4" formatCode="0.00">
                  <c:v>8.5714285714285712</c:v>
                </c:pt>
                <c:pt idx="5">
                  <c:v>0</c:v>
                </c:pt>
                <c:pt idx="6" formatCode="0.00">
                  <c:v>0.625</c:v>
                </c:pt>
                <c:pt idx="7">
                  <c:v>20</c:v>
                </c:pt>
                <c:pt idx="8" formatCode="0.00">
                  <c:v>5.0314465408805029</c:v>
                </c:pt>
                <c:pt idx="9" formatCode="0.00">
                  <c:v>13.913043478260869</c:v>
                </c:pt>
                <c:pt idx="10" formatCode="0.00">
                  <c:v>14.285714285714286</c:v>
                </c:pt>
                <c:pt idx="11">
                  <c:v>0</c:v>
                </c:pt>
                <c:pt idx="12" formatCode="0.00">
                  <c:v>14.285714285714286</c:v>
                </c:pt>
                <c:pt idx="13" formatCode="0.00">
                  <c:v>2.5510204081632653</c:v>
                </c:pt>
                <c:pt idx="14">
                  <c:v>0</c:v>
                </c:pt>
                <c:pt idx="15">
                  <c:v>0</c:v>
                </c:pt>
                <c:pt idx="16" formatCode="0.00">
                  <c:v>1.1111111111111112</c:v>
                </c:pt>
                <c:pt idx="17" formatCode="0.00">
                  <c:v>1.1235955056179776</c:v>
                </c:pt>
                <c:pt idx="18">
                  <c:v>0</c:v>
                </c:pt>
                <c:pt idx="19" formatCode="0.00">
                  <c:v>2.3809523809523809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ED-4C5D-8B85-B9D694073924}"/>
            </c:ext>
          </c:extLst>
        </c:ser>
        <c:ser>
          <c:idx val="1"/>
          <c:order val="1"/>
          <c:tx>
            <c:strRef>
              <c:f>'Lietuvių k. A'!$D$52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k. A'!$B$53:$B$72</c:f>
              <c:strCache>
                <c:ptCount val="20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G8</c:v>
                </c:pt>
                <c:pt idx="4">
                  <c:v>G2</c:v>
                </c:pt>
                <c:pt idx="5">
                  <c:v>G4</c:v>
                </c:pt>
                <c:pt idx="6">
                  <c:v>G14</c:v>
                </c:pt>
                <c:pt idx="7">
                  <c:v>G5</c:v>
                </c:pt>
                <c:pt idx="8">
                  <c:v>G12</c:v>
                </c:pt>
                <c:pt idx="9">
                  <c:v>MC1</c:v>
                </c:pt>
                <c:pt idx="10">
                  <c:v>G1</c:v>
                </c:pt>
                <c:pt idx="11">
                  <c:v>G21</c:v>
                </c:pt>
                <c:pt idx="12">
                  <c:v>G6</c:v>
                </c:pt>
                <c:pt idx="13">
                  <c:v>G16</c:v>
                </c:pt>
                <c:pt idx="14">
                  <c:v>G13</c:v>
                </c:pt>
                <c:pt idx="15">
                  <c:v>G11</c:v>
                </c:pt>
                <c:pt idx="16">
                  <c:v>G9</c:v>
                </c:pt>
                <c:pt idx="17">
                  <c:v>G3</c:v>
                </c:pt>
                <c:pt idx="18">
                  <c:v>G18</c:v>
                </c:pt>
                <c:pt idx="19">
                  <c:v>G7</c:v>
                </c:pt>
              </c:strCache>
            </c:strRef>
          </c:cat>
          <c:val>
            <c:numRef>
              <c:f>'Lietuvių k. A'!$D$53:$D$72</c:f>
              <c:numCache>
                <c:formatCode>General</c:formatCode>
                <c:ptCount val="20"/>
                <c:pt idx="0">
                  <c:v>98</c:v>
                </c:pt>
                <c:pt idx="1">
                  <c:v>100</c:v>
                </c:pt>
                <c:pt idx="2" formatCode="0.00">
                  <c:v>93.650793650793645</c:v>
                </c:pt>
                <c:pt idx="3">
                  <c:v>100</c:v>
                </c:pt>
                <c:pt idx="4" formatCode="0.00">
                  <c:v>91.428571428571431</c:v>
                </c:pt>
                <c:pt idx="5">
                  <c:v>100</c:v>
                </c:pt>
                <c:pt idx="6" formatCode="0.00">
                  <c:v>99.375</c:v>
                </c:pt>
                <c:pt idx="7">
                  <c:v>80</c:v>
                </c:pt>
                <c:pt idx="8" formatCode="0.00">
                  <c:v>94.968553459119491</c:v>
                </c:pt>
                <c:pt idx="9" formatCode="0.00">
                  <c:v>86.086956521739125</c:v>
                </c:pt>
                <c:pt idx="10" formatCode="0.00">
                  <c:v>85.714285714285708</c:v>
                </c:pt>
                <c:pt idx="11">
                  <c:v>100</c:v>
                </c:pt>
                <c:pt idx="12" formatCode="0.00">
                  <c:v>85.714285714285708</c:v>
                </c:pt>
                <c:pt idx="13" formatCode="0.00">
                  <c:v>97.448979591836732</c:v>
                </c:pt>
                <c:pt idx="14">
                  <c:v>100</c:v>
                </c:pt>
                <c:pt idx="15">
                  <c:v>100</c:v>
                </c:pt>
                <c:pt idx="16" formatCode="0.00">
                  <c:v>98.888888888888886</c:v>
                </c:pt>
                <c:pt idx="17" formatCode="0.00">
                  <c:v>98.876404494382029</c:v>
                </c:pt>
                <c:pt idx="18">
                  <c:v>100</c:v>
                </c:pt>
                <c:pt idx="19" formatCode="0.00">
                  <c:v>97.61904761904762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ED-4C5D-8B85-B9D694073924}"/>
            </c:ext>
          </c:extLst>
        </c:ser>
        <c:ser>
          <c:idx val="2"/>
          <c:order val="2"/>
          <c:tx>
            <c:strRef>
              <c:f>'Lietuvių k. A'!$E$52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k. A'!$B$53:$B$72</c:f>
              <c:strCache>
                <c:ptCount val="20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G8</c:v>
                </c:pt>
                <c:pt idx="4">
                  <c:v>G2</c:v>
                </c:pt>
                <c:pt idx="5">
                  <c:v>G4</c:v>
                </c:pt>
                <c:pt idx="6">
                  <c:v>G14</c:v>
                </c:pt>
                <c:pt idx="7">
                  <c:v>G5</c:v>
                </c:pt>
                <c:pt idx="8">
                  <c:v>G12</c:v>
                </c:pt>
                <c:pt idx="9">
                  <c:v>MC1</c:v>
                </c:pt>
                <c:pt idx="10">
                  <c:v>G1</c:v>
                </c:pt>
                <c:pt idx="11">
                  <c:v>G21</c:v>
                </c:pt>
                <c:pt idx="12">
                  <c:v>G6</c:v>
                </c:pt>
                <c:pt idx="13">
                  <c:v>G16</c:v>
                </c:pt>
                <c:pt idx="14">
                  <c:v>G13</c:v>
                </c:pt>
                <c:pt idx="15">
                  <c:v>G11</c:v>
                </c:pt>
                <c:pt idx="16">
                  <c:v>G9</c:v>
                </c:pt>
                <c:pt idx="17">
                  <c:v>G3</c:v>
                </c:pt>
                <c:pt idx="18">
                  <c:v>G18</c:v>
                </c:pt>
                <c:pt idx="19">
                  <c:v>G7</c:v>
                </c:pt>
              </c:strCache>
            </c:strRef>
          </c:cat>
          <c:val>
            <c:numRef>
              <c:f>'Lietuvių k. A'!$E$53:$E$72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 formatCode="0.00">
                  <c:v>0.4854368932038835</c:v>
                </c:pt>
                <c:pt idx="15" formatCode="0.00">
                  <c:v>0.92592592592592593</c:v>
                </c:pt>
                <c:pt idx="16" formatCode="0.00">
                  <c:v>1.1111111111111112</c:v>
                </c:pt>
                <c:pt idx="17" formatCode="0.00">
                  <c:v>1.1235955056179776</c:v>
                </c:pt>
                <c:pt idx="18" formatCode="0.00">
                  <c:v>1.3824884792626728</c:v>
                </c:pt>
                <c:pt idx="19" formatCode="0.00">
                  <c:v>2.3809523809523809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ED-4C5D-8B85-B9D694073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81282607"/>
        <c:axId val="1281276847"/>
      </c:barChart>
      <c:catAx>
        <c:axId val="12812826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81276847"/>
        <c:crosses val="autoZero"/>
        <c:auto val="1"/>
        <c:lblAlgn val="ctr"/>
        <c:lblOffset val="100"/>
        <c:noMultiLvlLbl val="0"/>
      </c:catAx>
      <c:valAx>
        <c:axId val="1281276847"/>
        <c:scaling>
          <c:orientation val="minMax"/>
          <c:max val="1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81282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2000" b="1"/>
              <a:t>2025 M. LIETUVIŲ KALBOS IR LITERATŪROS VBE REZULTATAI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'Lietuvių k, B'!$C$47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k, B'!$B$48:$B$64</c:f>
              <c:strCache>
                <c:ptCount val="17"/>
                <c:pt idx="0">
                  <c:v>G4</c:v>
                </c:pt>
                <c:pt idx="1">
                  <c:v>G1</c:v>
                </c:pt>
                <c:pt idx="2">
                  <c:v>G2</c:v>
                </c:pt>
                <c:pt idx="3">
                  <c:v>G20</c:v>
                </c:pt>
                <c:pt idx="4">
                  <c:v>G5</c:v>
                </c:pt>
                <c:pt idx="5">
                  <c:v>MC1</c:v>
                </c:pt>
                <c:pt idx="6">
                  <c:v>G16</c:v>
                </c:pt>
                <c:pt idx="7">
                  <c:v>G12</c:v>
                </c:pt>
                <c:pt idx="8">
                  <c:v>G17</c:v>
                </c:pt>
                <c:pt idx="9">
                  <c:v>G7</c:v>
                </c:pt>
                <c:pt idx="10">
                  <c:v>G3</c:v>
                </c:pt>
                <c:pt idx="11">
                  <c:v>G21</c:v>
                </c:pt>
                <c:pt idx="12">
                  <c:v>G10</c:v>
                </c:pt>
                <c:pt idx="13">
                  <c:v>G8</c:v>
                </c:pt>
                <c:pt idx="14">
                  <c:v>G11</c:v>
                </c:pt>
                <c:pt idx="15">
                  <c:v>G9</c:v>
                </c:pt>
                <c:pt idx="16">
                  <c:v>G6</c:v>
                </c:pt>
              </c:strCache>
            </c:strRef>
          </c:cat>
          <c:val>
            <c:numRef>
              <c:f>'Lietuvių k, B'!$C$48:$C$64</c:f>
              <c:numCache>
                <c:formatCode>0.00</c:formatCode>
                <c:ptCount val="17"/>
                <c:pt idx="0">
                  <c:v>58.333333333333336</c:v>
                </c:pt>
                <c:pt idx="1">
                  <c:v>52.272727272727273</c:v>
                </c:pt>
                <c:pt idx="2">
                  <c:v>41.666666666666664</c:v>
                </c:pt>
                <c:pt idx="3">
                  <c:v>28.571428571428573</c:v>
                </c:pt>
                <c:pt idx="4">
                  <c:v>27.272727272727273</c:v>
                </c:pt>
                <c:pt idx="5">
                  <c:v>22.784810126582279</c:v>
                </c:pt>
                <c:pt idx="6">
                  <c:v>16.666666666666668</c:v>
                </c:pt>
                <c:pt idx="7">
                  <c:v>12.121212121212121</c:v>
                </c:pt>
                <c:pt idx="8">
                  <c:v>11.538461538461538</c:v>
                </c:pt>
                <c:pt idx="9" formatCode="General">
                  <c:v>10</c:v>
                </c:pt>
                <c:pt idx="10">
                  <c:v>7.6923076923076925</c:v>
                </c:pt>
                <c:pt idx="11">
                  <c:v>7.1428571428571432</c:v>
                </c:pt>
                <c:pt idx="12">
                  <c:v>4.3478260869565215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1E-4170-AAFA-2F103C98C207}"/>
            </c:ext>
          </c:extLst>
        </c:ser>
        <c:ser>
          <c:idx val="1"/>
          <c:order val="1"/>
          <c:tx>
            <c:strRef>
              <c:f>'Lietuvių k, B'!$D$47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k, B'!$B$48:$B$64</c:f>
              <c:strCache>
                <c:ptCount val="17"/>
                <c:pt idx="0">
                  <c:v>G4</c:v>
                </c:pt>
                <c:pt idx="1">
                  <c:v>G1</c:v>
                </c:pt>
                <c:pt idx="2">
                  <c:v>G2</c:v>
                </c:pt>
                <c:pt idx="3">
                  <c:v>G20</c:v>
                </c:pt>
                <c:pt idx="4">
                  <c:v>G5</c:v>
                </c:pt>
                <c:pt idx="5">
                  <c:v>MC1</c:v>
                </c:pt>
                <c:pt idx="6">
                  <c:v>G16</c:v>
                </c:pt>
                <c:pt idx="7">
                  <c:v>G12</c:v>
                </c:pt>
                <c:pt idx="8">
                  <c:v>G17</c:v>
                </c:pt>
                <c:pt idx="9">
                  <c:v>G7</c:v>
                </c:pt>
                <c:pt idx="10">
                  <c:v>G3</c:v>
                </c:pt>
                <c:pt idx="11">
                  <c:v>G21</c:v>
                </c:pt>
                <c:pt idx="12">
                  <c:v>G10</c:v>
                </c:pt>
                <c:pt idx="13">
                  <c:v>G8</c:v>
                </c:pt>
                <c:pt idx="14">
                  <c:v>G11</c:v>
                </c:pt>
                <c:pt idx="15">
                  <c:v>G9</c:v>
                </c:pt>
                <c:pt idx="16">
                  <c:v>G6</c:v>
                </c:pt>
              </c:strCache>
            </c:strRef>
          </c:cat>
          <c:val>
            <c:numRef>
              <c:f>'Lietuvių k, B'!$D$48:$D$64</c:f>
              <c:numCache>
                <c:formatCode>0.00</c:formatCode>
                <c:ptCount val="17"/>
                <c:pt idx="0">
                  <c:v>41.666666666666664</c:v>
                </c:pt>
                <c:pt idx="1">
                  <c:v>47.727272727272727</c:v>
                </c:pt>
                <c:pt idx="2">
                  <c:v>58.333333333333336</c:v>
                </c:pt>
                <c:pt idx="3">
                  <c:v>71.428571428571431</c:v>
                </c:pt>
                <c:pt idx="4">
                  <c:v>72.727272727272734</c:v>
                </c:pt>
                <c:pt idx="5">
                  <c:v>77.215189873417728</c:v>
                </c:pt>
                <c:pt idx="6">
                  <c:v>83.333333333333329</c:v>
                </c:pt>
                <c:pt idx="7">
                  <c:v>87.878787878787875</c:v>
                </c:pt>
                <c:pt idx="8">
                  <c:v>88.461538461538467</c:v>
                </c:pt>
                <c:pt idx="9" formatCode="General">
                  <c:v>90</c:v>
                </c:pt>
                <c:pt idx="10">
                  <c:v>92.307692307692307</c:v>
                </c:pt>
                <c:pt idx="11">
                  <c:v>92.857142857142861</c:v>
                </c:pt>
                <c:pt idx="12">
                  <c:v>95.652173913043484</c:v>
                </c:pt>
                <c:pt idx="13" formatCode="General">
                  <c:v>100</c:v>
                </c:pt>
                <c:pt idx="14" formatCode="General">
                  <c:v>100</c:v>
                </c:pt>
                <c:pt idx="15" formatCode="General">
                  <c:v>100</c:v>
                </c:pt>
                <c:pt idx="16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1E-4170-AAFA-2F103C98C207}"/>
            </c:ext>
          </c:extLst>
        </c:ser>
        <c:ser>
          <c:idx val="2"/>
          <c:order val="2"/>
          <c:tx>
            <c:strRef>
              <c:f>'Lietuvių k, B'!$E$47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strRef>
              <c:f>'Lietuvių k, B'!$B$48:$B$64</c:f>
              <c:strCache>
                <c:ptCount val="17"/>
                <c:pt idx="0">
                  <c:v>G4</c:v>
                </c:pt>
                <c:pt idx="1">
                  <c:v>G1</c:v>
                </c:pt>
                <c:pt idx="2">
                  <c:v>G2</c:v>
                </c:pt>
                <c:pt idx="3">
                  <c:v>G20</c:v>
                </c:pt>
                <c:pt idx="4">
                  <c:v>G5</c:v>
                </c:pt>
                <c:pt idx="5">
                  <c:v>MC1</c:v>
                </c:pt>
                <c:pt idx="6">
                  <c:v>G16</c:v>
                </c:pt>
                <c:pt idx="7">
                  <c:v>G12</c:v>
                </c:pt>
                <c:pt idx="8">
                  <c:v>G17</c:v>
                </c:pt>
                <c:pt idx="9">
                  <c:v>G7</c:v>
                </c:pt>
                <c:pt idx="10">
                  <c:v>G3</c:v>
                </c:pt>
                <c:pt idx="11">
                  <c:v>G21</c:v>
                </c:pt>
                <c:pt idx="12">
                  <c:v>G10</c:v>
                </c:pt>
                <c:pt idx="13">
                  <c:v>G8</c:v>
                </c:pt>
                <c:pt idx="14">
                  <c:v>G11</c:v>
                </c:pt>
                <c:pt idx="15">
                  <c:v>G9</c:v>
                </c:pt>
                <c:pt idx="16">
                  <c:v>G6</c:v>
                </c:pt>
              </c:strCache>
            </c:strRef>
          </c:cat>
          <c:val>
            <c:numRef>
              <c:f>'Lietuvių k, B'!$E$48:$E$64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1E-4170-AAFA-2F103C98C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2546367"/>
        <c:axId val="1592548767"/>
      </c:barChart>
      <c:catAx>
        <c:axId val="15925463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92548767"/>
        <c:crosses val="autoZero"/>
        <c:auto val="1"/>
        <c:lblAlgn val="ctr"/>
        <c:lblOffset val="100"/>
        <c:noMultiLvlLbl val="0"/>
      </c:catAx>
      <c:valAx>
        <c:axId val="1592548767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9254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 dirty="0">
                <a:solidFill>
                  <a:schemeClr val="tx1"/>
                </a:solidFill>
              </a:rPr>
              <a:t>2025</a:t>
            </a:r>
            <a:r>
              <a:rPr lang="lt-LT" sz="2000" b="1" baseline="0" dirty="0">
                <a:solidFill>
                  <a:schemeClr val="tx1"/>
                </a:solidFill>
              </a:rPr>
              <a:t> M. MATEMATIKOS (A) VBE REZULTATAI</a:t>
            </a:r>
            <a:endParaRPr lang="lt-LT" sz="20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'Matematika A'!$C$52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'Matematika A'!$B$53:$B$72</c:f>
              <c:strCache>
                <c:ptCount val="20"/>
                <c:pt idx="0">
                  <c:v>G17</c:v>
                </c:pt>
                <c:pt idx="1">
                  <c:v>G20</c:v>
                </c:pt>
                <c:pt idx="2">
                  <c:v>G2</c:v>
                </c:pt>
                <c:pt idx="3">
                  <c:v>G4</c:v>
                </c:pt>
                <c:pt idx="4">
                  <c:v>G5</c:v>
                </c:pt>
                <c:pt idx="5">
                  <c:v>MC1</c:v>
                </c:pt>
                <c:pt idx="6">
                  <c:v>G1</c:v>
                </c:pt>
                <c:pt idx="7">
                  <c:v>G21</c:v>
                </c:pt>
                <c:pt idx="8">
                  <c:v>G7</c:v>
                </c:pt>
                <c:pt idx="9">
                  <c:v>G12</c:v>
                </c:pt>
                <c:pt idx="10">
                  <c:v>G13</c:v>
                </c:pt>
                <c:pt idx="11">
                  <c:v>G16</c:v>
                </c:pt>
                <c:pt idx="12">
                  <c:v>G14</c:v>
                </c:pt>
                <c:pt idx="13">
                  <c:v>G10</c:v>
                </c:pt>
                <c:pt idx="14">
                  <c:v>G9</c:v>
                </c:pt>
                <c:pt idx="15">
                  <c:v>G6</c:v>
                </c:pt>
                <c:pt idx="16">
                  <c:v>G11</c:v>
                </c:pt>
                <c:pt idx="17">
                  <c:v>G8</c:v>
                </c:pt>
                <c:pt idx="18">
                  <c:v>G3</c:v>
                </c:pt>
                <c:pt idx="19">
                  <c:v>G18</c:v>
                </c:pt>
              </c:strCache>
            </c:strRef>
          </c:cat>
          <c:val>
            <c:numRef>
              <c:f>'Matematika A'!$C$53:$C$72</c:f>
              <c:numCache>
                <c:formatCode>0.00</c:formatCode>
                <c:ptCount val="20"/>
                <c:pt idx="0">
                  <c:v>7.6923076923076925</c:v>
                </c:pt>
                <c:pt idx="1">
                  <c:v>11.111111111111111</c:v>
                </c:pt>
                <c:pt idx="2">
                  <c:v>21.739130434782609</c:v>
                </c:pt>
                <c:pt idx="3">
                  <c:v>46.666666666666664</c:v>
                </c:pt>
                <c:pt idx="4">
                  <c:v>33.333333333333336</c:v>
                </c:pt>
                <c:pt idx="5">
                  <c:v>68.627450980392155</c:v>
                </c:pt>
                <c:pt idx="6">
                  <c:v>18.518518518518519</c:v>
                </c:pt>
                <c:pt idx="7" formatCode="General">
                  <c:v>6.25</c:v>
                </c:pt>
                <c:pt idx="8">
                  <c:v>3.3333333333333335</c:v>
                </c:pt>
                <c:pt idx="9">
                  <c:v>56.390977443609025</c:v>
                </c:pt>
                <c:pt idx="10">
                  <c:v>5.1724137931034484</c:v>
                </c:pt>
                <c:pt idx="11">
                  <c:v>14.130434782608695</c:v>
                </c:pt>
                <c:pt idx="12">
                  <c:v>1.6129032258064515</c:v>
                </c:pt>
                <c:pt idx="13">
                  <c:v>2.1739130434782608</c:v>
                </c:pt>
                <c:pt idx="14">
                  <c:v>11.627906976744185</c:v>
                </c:pt>
                <c:pt idx="15" formatCode="General">
                  <c:v>15</c:v>
                </c:pt>
                <c:pt idx="16" formatCode="General">
                  <c:v>0</c:v>
                </c:pt>
                <c:pt idx="17" formatCode="General">
                  <c:v>6.25</c:v>
                </c:pt>
                <c:pt idx="18">
                  <c:v>11.428571428571429</c:v>
                </c:pt>
                <c:pt idx="19">
                  <c:v>0.49751243781094528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3D-4D78-B7D5-479EAAA25AEB}"/>
            </c:ext>
          </c:extLst>
        </c:ser>
        <c:ser>
          <c:idx val="1"/>
          <c:order val="1"/>
          <c:tx>
            <c:strRef>
              <c:f>'Matematika A'!$D$52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'Matematika A'!$B$53:$B$72</c:f>
              <c:strCache>
                <c:ptCount val="20"/>
                <c:pt idx="0">
                  <c:v>G17</c:v>
                </c:pt>
                <c:pt idx="1">
                  <c:v>G20</c:v>
                </c:pt>
                <c:pt idx="2">
                  <c:v>G2</c:v>
                </c:pt>
                <c:pt idx="3">
                  <c:v>G4</c:v>
                </c:pt>
                <c:pt idx="4">
                  <c:v>G5</c:v>
                </c:pt>
                <c:pt idx="5">
                  <c:v>MC1</c:v>
                </c:pt>
                <c:pt idx="6">
                  <c:v>G1</c:v>
                </c:pt>
                <c:pt idx="7">
                  <c:v>G21</c:v>
                </c:pt>
                <c:pt idx="8">
                  <c:v>G7</c:v>
                </c:pt>
                <c:pt idx="9">
                  <c:v>G12</c:v>
                </c:pt>
                <c:pt idx="10">
                  <c:v>G13</c:v>
                </c:pt>
                <c:pt idx="11">
                  <c:v>G16</c:v>
                </c:pt>
                <c:pt idx="12">
                  <c:v>G14</c:v>
                </c:pt>
                <c:pt idx="13">
                  <c:v>G10</c:v>
                </c:pt>
                <c:pt idx="14">
                  <c:v>G9</c:v>
                </c:pt>
                <c:pt idx="15">
                  <c:v>G6</c:v>
                </c:pt>
                <c:pt idx="16">
                  <c:v>G11</c:v>
                </c:pt>
                <c:pt idx="17">
                  <c:v>G8</c:v>
                </c:pt>
                <c:pt idx="18">
                  <c:v>G3</c:v>
                </c:pt>
                <c:pt idx="19">
                  <c:v>G18</c:v>
                </c:pt>
              </c:strCache>
            </c:strRef>
          </c:cat>
          <c:val>
            <c:numRef>
              <c:f>'Matematika A'!$D$53:$D$72</c:f>
              <c:numCache>
                <c:formatCode>0.00</c:formatCode>
                <c:ptCount val="20"/>
                <c:pt idx="0">
                  <c:v>92.307692307692307</c:v>
                </c:pt>
                <c:pt idx="1">
                  <c:v>88.888888888888886</c:v>
                </c:pt>
                <c:pt idx="2">
                  <c:v>78.260869565217391</c:v>
                </c:pt>
                <c:pt idx="3">
                  <c:v>53.333333333333336</c:v>
                </c:pt>
                <c:pt idx="4">
                  <c:v>66.666666666666671</c:v>
                </c:pt>
                <c:pt idx="5">
                  <c:v>31.372549019607842</c:v>
                </c:pt>
                <c:pt idx="6">
                  <c:v>81.481481481481481</c:v>
                </c:pt>
                <c:pt idx="7" formatCode="General">
                  <c:v>93.75</c:v>
                </c:pt>
                <c:pt idx="8">
                  <c:v>96.666666666666671</c:v>
                </c:pt>
                <c:pt idx="9">
                  <c:v>43.609022556390975</c:v>
                </c:pt>
                <c:pt idx="10">
                  <c:v>94.827586206896555</c:v>
                </c:pt>
                <c:pt idx="11">
                  <c:v>85.869565217391298</c:v>
                </c:pt>
                <c:pt idx="12">
                  <c:v>98.387096774193552</c:v>
                </c:pt>
                <c:pt idx="13">
                  <c:v>97.826086956521735</c:v>
                </c:pt>
                <c:pt idx="14">
                  <c:v>88.372093023255815</c:v>
                </c:pt>
                <c:pt idx="15" formatCode="General">
                  <c:v>85</c:v>
                </c:pt>
                <c:pt idx="16" formatCode="General">
                  <c:v>100</c:v>
                </c:pt>
                <c:pt idx="17" formatCode="General">
                  <c:v>93.75</c:v>
                </c:pt>
                <c:pt idx="18">
                  <c:v>88.571428571428569</c:v>
                </c:pt>
                <c:pt idx="19">
                  <c:v>99.50248756218906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3D-4D78-B7D5-479EAAA25AEB}"/>
            </c:ext>
          </c:extLst>
        </c:ser>
        <c:ser>
          <c:idx val="2"/>
          <c:order val="2"/>
          <c:tx>
            <c:strRef>
              <c:f>'Matematika A'!$E$52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'Matematika A'!$B$53:$B$72</c:f>
              <c:strCache>
                <c:ptCount val="20"/>
                <c:pt idx="0">
                  <c:v>G17</c:v>
                </c:pt>
                <c:pt idx="1">
                  <c:v>G20</c:v>
                </c:pt>
                <c:pt idx="2">
                  <c:v>G2</c:v>
                </c:pt>
                <c:pt idx="3">
                  <c:v>G4</c:v>
                </c:pt>
                <c:pt idx="4">
                  <c:v>G5</c:v>
                </c:pt>
                <c:pt idx="5">
                  <c:v>MC1</c:v>
                </c:pt>
                <c:pt idx="6">
                  <c:v>G1</c:v>
                </c:pt>
                <c:pt idx="7">
                  <c:v>G21</c:v>
                </c:pt>
                <c:pt idx="8">
                  <c:v>G7</c:v>
                </c:pt>
                <c:pt idx="9">
                  <c:v>G12</c:v>
                </c:pt>
                <c:pt idx="10">
                  <c:v>G13</c:v>
                </c:pt>
                <c:pt idx="11">
                  <c:v>G16</c:v>
                </c:pt>
                <c:pt idx="12">
                  <c:v>G14</c:v>
                </c:pt>
                <c:pt idx="13">
                  <c:v>G10</c:v>
                </c:pt>
                <c:pt idx="14">
                  <c:v>G9</c:v>
                </c:pt>
                <c:pt idx="15">
                  <c:v>G6</c:v>
                </c:pt>
                <c:pt idx="16">
                  <c:v>G11</c:v>
                </c:pt>
                <c:pt idx="17">
                  <c:v>G8</c:v>
                </c:pt>
                <c:pt idx="18">
                  <c:v>G3</c:v>
                </c:pt>
                <c:pt idx="19">
                  <c:v>G18</c:v>
                </c:pt>
              </c:strCache>
            </c:strRef>
          </c:cat>
          <c:val>
            <c:numRef>
              <c:f>'Matematika A'!$E$53:$E$72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 formatCode="0.00">
                  <c:v>1.5037593984962405</c:v>
                </c:pt>
                <c:pt idx="10" formatCode="0.00">
                  <c:v>1.7241379310344827</c:v>
                </c:pt>
                <c:pt idx="11" formatCode="0.00">
                  <c:v>2.1739130434782608</c:v>
                </c:pt>
                <c:pt idx="12" formatCode="0.00">
                  <c:v>2.4193548387096775</c:v>
                </c:pt>
                <c:pt idx="13" formatCode="0.00">
                  <c:v>4.3478260869565215</c:v>
                </c:pt>
                <c:pt idx="14" formatCode="0.00">
                  <c:v>4.6511627906976747</c:v>
                </c:pt>
                <c:pt idx="15">
                  <c:v>5</c:v>
                </c:pt>
                <c:pt idx="16" formatCode="0.00">
                  <c:v>6.9444444444444446</c:v>
                </c:pt>
                <c:pt idx="17">
                  <c:v>9.375</c:v>
                </c:pt>
                <c:pt idx="18" formatCode="0.00">
                  <c:v>11.428571428571429</c:v>
                </c:pt>
                <c:pt idx="19" formatCode="0.00">
                  <c:v>17.910447761194028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3D-4D78-B7D5-479EAAA25A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51489871"/>
        <c:axId val="1851478831"/>
      </c:barChart>
      <c:catAx>
        <c:axId val="1851489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51478831"/>
        <c:crosses val="autoZero"/>
        <c:auto val="1"/>
        <c:lblAlgn val="ctr"/>
        <c:lblOffset val="100"/>
        <c:noMultiLvlLbl val="0"/>
      </c:catAx>
      <c:valAx>
        <c:axId val="1851478831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51489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chemeClr val="tx1"/>
                </a:solidFill>
              </a:rPr>
              <a:t>2025 M. MATEMATIKOS VBE REZULTATAI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'Matematika B'!$C$54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'Matematika B'!$B$55:$B$74</c:f>
              <c:strCache>
                <c:ptCount val="20"/>
                <c:pt idx="0">
                  <c:v>G5</c:v>
                </c:pt>
                <c:pt idx="1">
                  <c:v>G12</c:v>
                </c:pt>
                <c:pt idx="2">
                  <c:v>G6</c:v>
                </c:pt>
                <c:pt idx="3">
                  <c:v>MC1</c:v>
                </c:pt>
                <c:pt idx="4">
                  <c:v>G2</c:v>
                </c:pt>
                <c:pt idx="5">
                  <c:v>G17</c:v>
                </c:pt>
                <c:pt idx="6">
                  <c:v>G16</c:v>
                </c:pt>
                <c:pt idx="7">
                  <c:v>G20</c:v>
                </c:pt>
                <c:pt idx="8">
                  <c:v>G8</c:v>
                </c:pt>
                <c:pt idx="9">
                  <c:v>G18</c:v>
                </c:pt>
                <c:pt idx="10">
                  <c:v>G4</c:v>
                </c:pt>
                <c:pt idx="11">
                  <c:v>G9</c:v>
                </c:pt>
                <c:pt idx="12">
                  <c:v>G11</c:v>
                </c:pt>
                <c:pt idx="13">
                  <c:v>G13</c:v>
                </c:pt>
                <c:pt idx="14">
                  <c:v>G10</c:v>
                </c:pt>
                <c:pt idx="15">
                  <c:v>G14</c:v>
                </c:pt>
                <c:pt idx="16">
                  <c:v>G3</c:v>
                </c:pt>
                <c:pt idx="17">
                  <c:v>G1</c:v>
                </c:pt>
                <c:pt idx="18">
                  <c:v>G21</c:v>
                </c:pt>
                <c:pt idx="19">
                  <c:v>G7</c:v>
                </c:pt>
              </c:strCache>
            </c:strRef>
          </c:cat>
          <c:val>
            <c:numRef>
              <c:f>'Matematika B'!$C$55:$C$74</c:f>
              <c:numCache>
                <c:formatCode>General</c:formatCode>
                <c:ptCount val="20"/>
                <c:pt idx="0">
                  <c:v>100</c:v>
                </c:pt>
                <c:pt idx="1">
                  <c:v>75</c:v>
                </c:pt>
                <c:pt idx="2">
                  <c:v>70</c:v>
                </c:pt>
                <c:pt idx="3">
                  <c:v>68.115942028985501</c:v>
                </c:pt>
                <c:pt idx="4">
                  <c:v>58.333333333333336</c:v>
                </c:pt>
                <c:pt idx="5">
                  <c:v>50</c:v>
                </c:pt>
                <c:pt idx="6">
                  <c:v>43.75</c:v>
                </c:pt>
                <c:pt idx="7">
                  <c:v>40</c:v>
                </c:pt>
                <c:pt idx="8">
                  <c:v>31.25</c:v>
                </c:pt>
                <c:pt idx="9" formatCode="0.00">
                  <c:v>29.411764705882351</c:v>
                </c:pt>
                <c:pt idx="10">
                  <c:v>25</c:v>
                </c:pt>
                <c:pt idx="11">
                  <c:v>20</c:v>
                </c:pt>
                <c:pt idx="12" formatCode="0.00">
                  <c:v>15.384615384615385</c:v>
                </c:pt>
                <c:pt idx="13" formatCode="0.00">
                  <c:v>11.111111111111111</c:v>
                </c:pt>
                <c:pt idx="14" formatCode="0.00">
                  <c:v>10.909090909090908</c:v>
                </c:pt>
                <c:pt idx="15" formatCode="0.00">
                  <c:v>3.5714285714285716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07-4B09-B0D5-BF5C949E14D4}"/>
            </c:ext>
          </c:extLst>
        </c:ser>
        <c:ser>
          <c:idx val="1"/>
          <c:order val="1"/>
          <c:tx>
            <c:strRef>
              <c:f>'Matematika B'!$D$54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'Matematika B'!$B$55:$B$74</c:f>
              <c:strCache>
                <c:ptCount val="20"/>
                <c:pt idx="0">
                  <c:v>G5</c:v>
                </c:pt>
                <c:pt idx="1">
                  <c:v>G12</c:v>
                </c:pt>
                <c:pt idx="2">
                  <c:v>G6</c:v>
                </c:pt>
                <c:pt idx="3">
                  <c:v>MC1</c:v>
                </c:pt>
                <c:pt idx="4">
                  <c:v>G2</c:v>
                </c:pt>
                <c:pt idx="5">
                  <c:v>G17</c:v>
                </c:pt>
                <c:pt idx="6">
                  <c:v>G16</c:v>
                </c:pt>
                <c:pt idx="7">
                  <c:v>G20</c:v>
                </c:pt>
                <c:pt idx="8">
                  <c:v>G8</c:v>
                </c:pt>
                <c:pt idx="9">
                  <c:v>G18</c:v>
                </c:pt>
                <c:pt idx="10">
                  <c:v>G4</c:v>
                </c:pt>
                <c:pt idx="11">
                  <c:v>G9</c:v>
                </c:pt>
                <c:pt idx="12">
                  <c:v>G11</c:v>
                </c:pt>
                <c:pt idx="13">
                  <c:v>G13</c:v>
                </c:pt>
                <c:pt idx="14">
                  <c:v>G10</c:v>
                </c:pt>
                <c:pt idx="15">
                  <c:v>G14</c:v>
                </c:pt>
                <c:pt idx="16">
                  <c:v>G3</c:v>
                </c:pt>
                <c:pt idx="17">
                  <c:v>G1</c:v>
                </c:pt>
                <c:pt idx="18">
                  <c:v>G21</c:v>
                </c:pt>
                <c:pt idx="19">
                  <c:v>G7</c:v>
                </c:pt>
              </c:strCache>
            </c:strRef>
          </c:cat>
          <c:val>
            <c:numRef>
              <c:f>'Matematika B'!$D$55:$D$74</c:f>
              <c:numCache>
                <c:formatCode>General</c:formatCode>
                <c:ptCount val="20"/>
                <c:pt idx="0">
                  <c:v>0</c:v>
                </c:pt>
                <c:pt idx="1">
                  <c:v>25</c:v>
                </c:pt>
                <c:pt idx="2">
                  <c:v>30</c:v>
                </c:pt>
                <c:pt idx="3">
                  <c:v>31.884057971014492</c:v>
                </c:pt>
                <c:pt idx="4">
                  <c:v>41.666666666666664</c:v>
                </c:pt>
                <c:pt idx="5">
                  <c:v>50</c:v>
                </c:pt>
                <c:pt idx="6">
                  <c:v>56.25</c:v>
                </c:pt>
                <c:pt idx="7">
                  <c:v>60</c:v>
                </c:pt>
                <c:pt idx="8">
                  <c:v>68.75</c:v>
                </c:pt>
                <c:pt idx="9" formatCode="0.00">
                  <c:v>70.588235294117652</c:v>
                </c:pt>
                <c:pt idx="10">
                  <c:v>75</c:v>
                </c:pt>
                <c:pt idx="11">
                  <c:v>80</c:v>
                </c:pt>
                <c:pt idx="12" formatCode="0.00">
                  <c:v>84.615384615384613</c:v>
                </c:pt>
                <c:pt idx="13" formatCode="0.00">
                  <c:v>88.888888888888886</c:v>
                </c:pt>
                <c:pt idx="14" formatCode="0.00">
                  <c:v>89.090909090909093</c:v>
                </c:pt>
                <c:pt idx="15" formatCode="0.00">
                  <c:v>96.428571428571431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07-4B09-B0D5-BF5C949E14D4}"/>
            </c:ext>
          </c:extLst>
        </c:ser>
        <c:ser>
          <c:idx val="2"/>
          <c:order val="2"/>
          <c:tx>
            <c:strRef>
              <c:f>'Matematika B'!$E$54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strRef>
              <c:f>'Matematika B'!$B$55:$B$74</c:f>
              <c:strCache>
                <c:ptCount val="20"/>
                <c:pt idx="0">
                  <c:v>G5</c:v>
                </c:pt>
                <c:pt idx="1">
                  <c:v>G12</c:v>
                </c:pt>
                <c:pt idx="2">
                  <c:v>G6</c:v>
                </c:pt>
                <c:pt idx="3">
                  <c:v>MC1</c:v>
                </c:pt>
                <c:pt idx="4">
                  <c:v>G2</c:v>
                </c:pt>
                <c:pt idx="5">
                  <c:v>G17</c:v>
                </c:pt>
                <c:pt idx="6">
                  <c:v>G16</c:v>
                </c:pt>
                <c:pt idx="7">
                  <c:v>G20</c:v>
                </c:pt>
                <c:pt idx="8">
                  <c:v>G8</c:v>
                </c:pt>
                <c:pt idx="9">
                  <c:v>G18</c:v>
                </c:pt>
                <c:pt idx="10">
                  <c:v>G4</c:v>
                </c:pt>
                <c:pt idx="11">
                  <c:v>G9</c:v>
                </c:pt>
                <c:pt idx="12">
                  <c:v>G11</c:v>
                </c:pt>
                <c:pt idx="13">
                  <c:v>G13</c:v>
                </c:pt>
                <c:pt idx="14">
                  <c:v>G10</c:v>
                </c:pt>
                <c:pt idx="15">
                  <c:v>G14</c:v>
                </c:pt>
                <c:pt idx="16">
                  <c:v>G3</c:v>
                </c:pt>
                <c:pt idx="17">
                  <c:v>G1</c:v>
                </c:pt>
                <c:pt idx="18">
                  <c:v>G21</c:v>
                </c:pt>
                <c:pt idx="19">
                  <c:v>G7</c:v>
                </c:pt>
              </c:strCache>
            </c:strRef>
          </c:cat>
          <c:val>
            <c:numRef>
              <c:f>'Matematika B'!$E$55:$E$74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07-4B09-B0D5-BF5C949E1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51499951"/>
        <c:axId val="1851503311"/>
      </c:barChart>
      <c:catAx>
        <c:axId val="18514999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51503311"/>
        <c:crosses val="autoZero"/>
        <c:auto val="1"/>
        <c:lblAlgn val="ctr"/>
        <c:lblOffset val="100"/>
        <c:noMultiLvlLbl val="0"/>
      </c:catAx>
      <c:valAx>
        <c:axId val="1851503311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51499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 dirty="0">
                <a:solidFill>
                  <a:schemeClr val="tx1"/>
                </a:solidFill>
              </a:rPr>
              <a:t>2025 M. ANGLŲ KALBOS VBE REZULTATAI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'aNGLŲ 2'!$C$1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2'!$B$2:$B$21</c:f>
              <c:strCache>
                <c:ptCount val="20"/>
                <c:pt idx="0">
                  <c:v>G4</c:v>
                </c:pt>
                <c:pt idx="1">
                  <c:v>G17</c:v>
                </c:pt>
                <c:pt idx="2">
                  <c:v>G2</c:v>
                </c:pt>
                <c:pt idx="3">
                  <c:v>G1</c:v>
                </c:pt>
                <c:pt idx="4">
                  <c:v>MC1</c:v>
                </c:pt>
                <c:pt idx="5">
                  <c:v>G20</c:v>
                </c:pt>
                <c:pt idx="6">
                  <c:v>G12</c:v>
                </c:pt>
                <c:pt idx="7">
                  <c:v>G5</c:v>
                </c:pt>
                <c:pt idx="8">
                  <c:v>G10</c:v>
                </c:pt>
                <c:pt idx="9">
                  <c:v>G11</c:v>
                </c:pt>
                <c:pt idx="10">
                  <c:v>G6</c:v>
                </c:pt>
                <c:pt idx="11">
                  <c:v>G9</c:v>
                </c:pt>
                <c:pt idx="12">
                  <c:v>G8</c:v>
                </c:pt>
                <c:pt idx="13">
                  <c:v>G3</c:v>
                </c:pt>
                <c:pt idx="14">
                  <c:v>G7</c:v>
                </c:pt>
                <c:pt idx="15">
                  <c:v>G14</c:v>
                </c:pt>
                <c:pt idx="16">
                  <c:v>G16</c:v>
                </c:pt>
                <c:pt idx="17">
                  <c:v>G13</c:v>
                </c:pt>
                <c:pt idx="18">
                  <c:v>G21</c:v>
                </c:pt>
                <c:pt idx="19">
                  <c:v>G18</c:v>
                </c:pt>
              </c:strCache>
            </c:strRef>
          </c:cat>
          <c:val>
            <c:numRef>
              <c:f>'aNGLŲ 2'!$C$2:$C$21</c:f>
              <c:numCache>
                <c:formatCode>0.00</c:formatCode>
                <c:ptCount val="20"/>
                <c:pt idx="0">
                  <c:v>8.3333333333333339</c:v>
                </c:pt>
                <c:pt idx="1">
                  <c:v>4.918032786885246</c:v>
                </c:pt>
                <c:pt idx="2">
                  <c:v>7.1428571428571432</c:v>
                </c:pt>
                <c:pt idx="3">
                  <c:v>3.7735849056603774</c:v>
                </c:pt>
                <c:pt idx="4">
                  <c:v>12.790697674418604</c:v>
                </c:pt>
                <c:pt idx="5" formatCode="0">
                  <c:v>0</c:v>
                </c:pt>
                <c:pt idx="6">
                  <c:v>3.8461538461538463</c:v>
                </c:pt>
                <c:pt idx="7">
                  <c:v>15</c:v>
                </c:pt>
                <c:pt idx="8">
                  <c:v>4.3103448275862073</c:v>
                </c:pt>
                <c:pt idx="9" formatCode="0">
                  <c:v>0</c:v>
                </c:pt>
                <c:pt idx="10">
                  <c:v>2.9411764705882355</c:v>
                </c:pt>
                <c:pt idx="11" formatCode="0">
                  <c:v>0</c:v>
                </c:pt>
                <c:pt idx="12" formatCode="0">
                  <c:v>0</c:v>
                </c:pt>
                <c:pt idx="13">
                  <c:v>1.0638297872340425</c:v>
                </c:pt>
                <c:pt idx="14">
                  <c:v>2.1739130434782608</c:v>
                </c:pt>
                <c:pt idx="15" formatCode="0">
                  <c:v>0</c:v>
                </c:pt>
                <c:pt idx="16" formatCode="0">
                  <c:v>0</c:v>
                </c:pt>
                <c:pt idx="17" formatCode="0">
                  <c:v>0</c:v>
                </c:pt>
                <c:pt idx="18" formatCode="0">
                  <c:v>0</c:v>
                </c:pt>
                <c:pt idx="19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F-478B-A09C-E4AE11FA2001}"/>
            </c:ext>
          </c:extLst>
        </c:ser>
        <c:ser>
          <c:idx val="1"/>
          <c:order val="1"/>
          <c:tx>
            <c:strRef>
              <c:f>'aNGLŲ 2'!$D$1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2'!$B$2:$B$21</c:f>
              <c:strCache>
                <c:ptCount val="20"/>
                <c:pt idx="0">
                  <c:v>G4</c:v>
                </c:pt>
                <c:pt idx="1">
                  <c:v>G17</c:v>
                </c:pt>
                <c:pt idx="2">
                  <c:v>G2</c:v>
                </c:pt>
                <c:pt idx="3">
                  <c:v>G1</c:v>
                </c:pt>
                <c:pt idx="4">
                  <c:v>MC1</c:v>
                </c:pt>
                <c:pt idx="5">
                  <c:v>G20</c:v>
                </c:pt>
                <c:pt idx="6">
                  <c:v>G12</c:v>
                </c:pt>
                <c:pt idx="7">
                  <c:v>G5</c:v>
                </c:pt>
                <c:pt idx="8">
                  <c:v>G10</c:v>
                </c:pt>
                <c:pt idx="9">
                  <c:v>G11</c:v>
                </c:pt>
                <c:pt idx="10">
                  <c:v>G6</c:v>
                </c:pt>
                <c:pt idx="11">
                  <c:v>G9</c:v>
                </c:pt>
                <c:pt idx="12">
                  <c:v>G8</c:v>
                </c:pt>
                <c:pt idx="13">
                  <c:v>G3</c:v>
                </c:pt>
                <c:pt idx="14">
                  <c:v>G7</c:v>
                </c:pt>
                <c:pt idx="15">
                  <c:v>G14</c:v>
                </c:pt>
                <c:pt idx="16">
                  <c:v>G16</c:v>
                </c:pt>
                <c:pt idx="17">
                  <c:v>G13</c:v>
                </c:pt>
                <c:pt idx="18">
                  <c:v>G21</c:v>
                </c:pt>
                <c:pt idx="19">
                  <c:v>G18</c:v>
                </c:pt>
              </c:strCache>
            </c:strRef>
          </c:cat>
          <c:val>
            <c:numRef>
              <c:f>'aNGLŲ 2'!$D$2:$D$21</c:f>
              <c:numCache>
                <c:formatCode>0.00</c:formatCode>
                <c:ptCount val="20"/>
                <c:pt idx="0">
                  <c:v>91.666666666666671</c:v>
                </c:pt>
                <c:pt idx="1">
                  <c:v>95.081967213114751</c:v>
                </c:pt>
                <c:pt idx="2">
                  <c:v>92.857142857142861</c:v>
                </c:pt>
                <c:pt idx="3">
                  <c:v>96.226415094339629</c:v>
                </c:pt>
                <c:pt idx="4">
                  <c:v>87.20930232558139</c:v>
                </c:pt>
                <c:pt idx="5" formatCode="0">
                  <c:v>100</c:v>
                </c:pt>
                <c:pt idx="6">
                  <c:v>96.15384615384616</c:v>
                </c:pt>
                <c:pt idx="7">
                  <c:v>85</c:v>
                </c:pt>
                <c:pt idx="8">
                  <c:v>95.689655172413794</c:v>
                </c:pt>
                <c:pt idx="9" formatCode="0">
                  <c:v>100</c:v>
                </c:pt>
                <c:pt idx="10">
                  <c:v>97.058823529411768</c:v>
                </c:pt>
                <c:pt idx="11" formatCode="0">
                  <c:v>100</c:v>
                </c:pt>
                <c:pt idx="12" formatCode="0">
                  <c:v>100</c:v>
                </c:pt>
                <c:pt idx="13">
                  <c:v>98.936170212765958</c:v>
                </c:pt>
                <c:pt idx="14">
                  <c:v>97.826086956521735</c:v>
                </c:pt>
                <c:pt idx="15" formatCode="0">
                  <c:v>100</c:v>
                </c:pt>
                <c:pt idx="16" formatCode="0">
                  <c:v>100</c:v>
                </c:pt>
                <c:pt idx="17" formatCode="0">
                  <c:v>100</c:v>
                </c:pt>
                <c:pt idx="18" formatCode="0">
                  <c:v>100</c:v>
                </c:pt>
                <c:pt idx="19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8F-478B-A09C-E4AE11FA2001}"/>
            </c:ext>
          </c:extLst>
        </c:ser>
        <c:ser>
          <c:idx val="2"/>
          <c:order val="2"/>
          <c:tx>
            <c:strRef>
              <c:f>'aNGLŲ 2'!$E$1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2'!$B$2:$B$21</c:f>
              <c:strCache>
                <c:ptCount val="20"/>
                <c:pt idx="0">
                  <c:v>G4</c:v>
                </c:pt>
                <c:pt idx="1">
                  <c:v>G17</c:v>
                </c:pt>
                <c:pt idx="2">
                  <c:v>G2</c:v>
                </c:pt>
                <c:pt idx="3">
                  <c:v>G1</c:v>
                </c:pt>
                <c:pt idx="4">
                  <c:v>MC1</c:v>
                </c:pt>
                <c:pt idx="5">
                  <c:v>G20</c:v>
                </c:pt>
                <c:pt idx="6">
                  <c:v>G12</c:v>
                </c:pt>
                <c:pt idx="7">
                  <c:v>G5</c:v>
                </c:pt>
                <c:pt idx="8">
                  <c:v>G10</c:v>
                </c:pt>
                <c:pt idx="9">
                  <c:v>G11</c:v>
                </c:pt>
                <c:pt idx="10">
                  <c:v>G6</c:v>
                </c:pt>
                <c:pt idx="11">
                  <c:v>G9</c:v>
                </c:pt>
                <c:pt idx="12">
                  <c:v>G8</c:v>
                </c:pt>
                <c:pt idx="13">
                  <c:v>G3</c:v>
                </c:pt>
                <c:pt idx="14">
                  <c:v>G7</c:v>
                </c:pt>
                <c:pt idx="15">
                  <c:v>G14</c:v>
                </c:pt>
                <c:pt idx="16">
                  <c:v>G16</c:v>
                </c:pt>
                <c:pt idx="17">
                  <c:v>G13</c:v>
                </c:pt>
                <c:pt idx="18">
                  <c:v>G21</c:v>
                </c:pt>
                <c:pt idx="19">
                  <c:v>G18</c:v>
                </c:pt>
              </c:strCache>
            </c:strRef>
          </c:cat>
          <c:val>
            <c:numRef>
              <c:f>'aNGLŲ 2'!$E$2:$E$21</c:f>
              <c:numCache>
                <c:formatCode>0.00</c:formatCode>
                <c:ptCount val="20"/>
                <c:pt idx="0">
                  <c:v>0</c:v>
                </c:pt>
                <c:pt idx="1">
                  <c:v>1.639344262295082</c:v>
                </c:pt>
                <c:pt idx="2">
                  <c:v>4.7619047619047619</c:v>
                </c:pt>
                <c:pt idx="3">
                  <c:v>5.6603773584905657</c:v>
                </c:pt>
                <c:pt idx="4">
                  <c:v>5.8139534883720927</c:v>
                </c:pt>
                <c:pt idx="5">
                  <c:v>6.024096385542169</c:v>
                </c:pt>
                <c:pt idx="6">
                  <c:v>9.3406593406593412</c:v>
                </c:pt>
                <c:pt idx="7">
                  <c:v>10</c:v>
                </c:pt>
                <c:pt idx="8">
                  <c:v>10.344827586206897</c:v>
                </c:pt>
                <c:pt idx="9">
                  <c:v>11.009174311926605</c:v>
                </c:pt>
                <c:pt idx="10">
                  <c:v>11.764705882352942</c:v>
                </c:pt>
                <c:pt idx="11">
                  <c:v>13.725490196078431</c:v>
                </c:pt>
                <c:pt idx="12">
                  <c:v>16.666666666666668</c:v>
                </c:pt>
                <c:pt idx="13">
                  <c:v>17.021276595744681</c:v>
                </c:pt>
                <c:pt idx="14">
                  <c:v>17.391304347826086</c:v>
                </c:pt>
                <c:pt idx="15">
                  <c:v>17.567567567567568</c:v>
                </c:pt>
                <c:pt idx="16">
                  <c:v>22.388059701492537</c:v>
                </c:pt>
                <c:pt idx="17">
                  <c:v>32.338308457711442</c:v>
                </c:pt>
                <c:pt idx="18">
                  <c:v>34.782608695652172</c:v>
                </c:pt>
                <c:pt idx="19">
                  <c:v>35.121951219512198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8F-478B-A09C-E4AE11FA2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6366239"/>
        <c:axId val="2096372479"/>
      </c:barChart>
      <c:catAx>
        <c:axId val="20963662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96372479"/>
        <c:crosses val="autoZero"/>
        <c:auto val="1"/>
        <c:lblAlgn val="ctr"/>
        <c:lblOffset val="100"/>
        <c:noMultiLvlLbl val="0"/>
      </c:catAx>
      <c:valAx>
        <c:axId val="2096372479"/>
        <c:scaling>
          <c:orientation val="minMax"/>
          <c:max val="1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96366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2025 M. ISTORIJOS VBE REZULTATAI</a:t>
            </a:r>
            <a:endParaRPr lang="en-US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33329201008866E-2"/>
          <c:y val="8.7697585872762607E-2"/>
          <c:w val="0.93155723961552028"/>
          <c:h val="0.792356444481528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Istorija!$C$50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Istorija!$B$51:$B$70</c:f>
              <c:strCache>
                <c:ptCount val="20"/>
                <c:pt idx="0">
                  <c:v>G10</c:v>
                </c:pt>
                <c:pt idx="1">
                  <c:v>G17</c:v>
                </c:pt>
                <c:pt idx="2">
                  <c:v>G2</c:v>
                </c:pt>
                <c:pt idx="3">
                  <c:v>G4</c:v>
                </c:pt>
                <c:pt idx="4">
                  <c:v>G12</c:v>
                </c:pt>
                <c:pt idx="5">
                  <c:v>G1</c:v>
                </c:pt>
                <c:pt idx="6">
                  <c:v>G21</c:v>
                </c:pt>
                <c:pt idx="7">
                  <c:v>G6</c:v>
                </c:pt>
                <c:pt idx="8">
                  <c:v>G7</c:v>
                </c:pt>
                <c:pt idx="9">
                  <c:v>MC1</c:v>
                </c:pt>
                <c:pt idx="10">
                  <c:v>G20</c:v>
                </c:pt>
                <c:pt idx="11">
                  <c:v>G8</c:v>
                </c:pt>
                <c:pt idx="12">
                  <c:v>G14</c:v>
                </c:pt>
                <c:pt idx="13">
                  <c:v>G5</c:v>
                </c:pt>
                <c:pt idx="14">
                  <c:v>G11</c:v>
                </c:pt>
                <c:pt idx="15">
                  <c:v>G13</c:v>
                </c:pt>
                <c:pt idx="16">
                  <c:v>G16</c:v>
                </c:pt>
                <c:pt idx="17">
                  <c:v>G3</c:v>
                </c:pt>
                <c:pt idx="18">
                  <c:v>G9</c:v>
                </c:pt>
                <c:pt idx="19">
                  <c:v>G18</c:v>
                </c:pt>
              </c:strCache>
            </c:strRef>
          </c:cat>
          <c:val>
            <c:numRef>
              <c:f>Istorija!$C$51:$C$70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 formatCode="0.00">
                  <c:v>23.076923076923077</c:v>
                </c:pt>
                <c:pt idx="3">
                  <c:v>0</c:v>
                </c:pt>
                <c:pt idx="4" formatCode="0.00">
                  <c:v>1.3888888888888888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 formatCode="0.00">
                  <c:v>8.5106382978723403</c:v>
                </c:pt>
                <c:pt idx="10">
                  <c:v>0</c:v>
                </c:pt>
                <c:pt idx="11" formatCode="0.00">
                  <c:v>3.5714285714285716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B-443E-B361-44C8CE2155D6}"/>
            </c:ext>
          </c:extLst>
        </c:ser>
        <c:ser>
          <c:idx val="1"/>
          <c:order val="1"/>
          <c:tx>
            <c:strRef>
              <c:f>Istorija!$D$50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Istorija!$B$51:$B$70</c:f>
              <c:strCache>
                <c:ptCount val="20"/>
                <c:pt idx="0">
                  <c:v>G10</c:v>
                </c:pt>
                <c:pt idx="1">
                  <c:v>G17</c:v>
                </c:pt>
                <c:pt idx="2">
                  <c:v>G2</c:v>
                </c:pt>
                <c:pt idx="3">
                  <c:v>G4</c:v>
                </c:pt>
                <c:pt idx="4">
                  <c:v>G12</c:v>
                </c:pt>
                <c:pt idx="5">
                  <c:v>G1</c:v>
                </c:pt>
                <c:pt idx="6">
                  <c:v>G21</c:v>
                </c:pt>
                <c:pt idx="7">
                  <c:v>G6</c:v>
                </c:pt>
                <c:pt idx="8">
                  <c:v>G7</c:v>
                </c:pt>
                <c:pt idx="9">
                  <c:v>MC1</c:v>
                </c:pt>
                <c:pt idx="10">
                  <c:v>G20</c:v>
                </c:pt>
                <c:pt idx="11">
                  <c:v>G8</c:v>
                </c:pt>
                <c:pt idx="12">
                  <c:v>G14</c:v>
                </c:pt>
                <c:pt idx="13">
                  <c:v>G5</c:v>
                </c:pt>
                <c:pt idx="14">
                  <c:v>G11</c:v>
                </c:pt>
                <c:pt idx="15">
                  <c:v>G13</c:v>
                </c:pt>
                <c:pt idx="16">
                  <c:v>G16</c:v>
                </c:pt>
                <c:pt idx="17">
                  <c:v>G3</c:v>
                </c:pt>
                <c:pt idx="18">
                  <c:v>G9</c:v>
                </c:pt>
                <c:pt idx="19">
                  <c:v>G18</c:v>
                </c:pt>
              </c:strCache>
            </c:strRef>
          </c:cat>
          <c:val>
            <c:numRef>
              <c:f>Istorija!$D$51:$D$70</c:f>
              <c:numCache>
                <c:formatCode>General</c:formatCode>
                <c:ptCount val="20"/>
                <c:pt idx="0">
                  <c:v>100</c:v>
                </c:pt>
                <c:pt idx="1">
                  <c:v>100</c:v>
                </c:pt>
                <c:pt idx="2" formatCode="0.00">
                  <c:v>76.92307692307692</c:v>
                </c:pt>
                <c:pt idx="3">
                  <c:v>100</c:v>
                </c:pt>
                <c:pt idx="4" formatCode="0.00">
                  <c:v>98.611111111111114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 formatCode="0.00">
                  <c:v>91.489361702127653</c:v>
                </c:pt>
                <c:pt idx="10">
                  <c:v>100</c:v>
                </c:pt>
                <c:pt idx="11" formatCode="0.00">
                  <c:v>96.428571428571431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B-443E-B361-44C8CE2155D6}"/>
            </c:ext>
          </c:extLst>
        </c:ser>
        <c:ser>
          <c:idx val="2"/>
          <c:order val="2"/>
          <c:tx>
            <c:strRef>
              <c:f>Istorija!$E$50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Istorija!$B$51:$B$70</c:f>
              <c:strCache>
                <c:ptCount val="20"/>
                <c:pt idx="0">
                  <c:v>G10</c:v>
                </c:pt>
                <c:pt idx="1">
                  <c:v>G17</c:v>
                </c:pt>
                <c:pt idx="2">
                  <c:v>G2</c:v>
                </c:pt>
                <c:pt idx="3">
                  <c:v>G4</c:v>
                </c:pt>
                <c:pt idx="4">
                  <c:v>G12</c:v>
                </c:pt>
                <c:pt idx="5">
                  <c:v>G1</c:v>
                </c:pt>
                <c:pt idx="6">
                  <c:v>G21</c:v>
                </c:pt>
                <c:pt idx="7">
                  <c:v>G6</c:v>
                </c:pt>
                <c:pt idx="8">
                  <c:v>G7</c:v>
                </c:pt>
                <c:pt idx="9">
                  <c:v>MC1</c:v>
                </c:pt>
                <c:pt idx="10">
                  <c:v>G20</c:v>
                </c:pt>
                <c:pt idx="11">
                  <c:v>G8</c:v>
                </c:pt>
                <c:pt idx="12">
                  <c:v>G14</c:v>
                </c:pt>
                <c:pt idx="13">
                  <c:v>G5</c:v>
                </c:pt>
                <c:pt idx="14">
                  <c:v>G11</c:v>
                </c:pt>
                <c:pt idx="15">
                  <c:v>G13</c:v>
                </c:pt>
                <c:pt idx="16">
                  <c:v>G16</c:v>
                </c:pt>
                <c:pt idx="17">
                  <c:v>G3</c:v>
                </c:pt>
                <c:pt idx="18">
                  <c:v>G9</c:v>
                </c:pt>
                <c:pt idx="19">
                  <c:v>G18</c:v>
                </c:pt>
              </c:strCache>
            </c:strRef>
          </c:cat>
          <c:val>
            <c:numRef>
              <c:f>Istorija!$E$51:$E$70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 formatCode="0.00">
                  <c:v>2.1276595744680851</c:v>
                </c:pt>
                <c:pt idx="10" formatCode="0.00">
                  <c:v>3.4482758620689653</c:v>
                </c:pt>
                <c:pt idx="11" formatCode="0.00">
                  <c:v>3.5714285714285716</c:v>
                </c:pt>
                <c:pt idx="12" formatCode="0.00">
                  <c:v>5.7692307692307692</c:v>
                </c:pt>
                <c:pt idx="13" formatCode="0.00">
                  <c:v>7.1428571428571432</c:v>
                </c:pt>
                <c:pt idx="14" formatCode="0.00">
                  <c:v>11.111111111111111</c:v>
                </c:pt>
                <c:pt idx="15" formatCode="0.00">
                  <c:v>11.111111111111111</c:v>
                </c:pt>
                <c:pt idx="16" formatCode="0.00">
                  <c:v>11.475409836065573</c:v>
                </c:pt>
                <c:pt idx="17" formatCode="0.00">
                  <c:v>13.333333333333334</c:v>
                </c:pt>
                <c:pt idx="18" formatCode="0.00">
                  <c:v>14.285714285714286</c:v>
                </c:pt>
                <c:pt idx="19" formatCode="0.00">
                  <c:v>17.567567567567568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5B-443E-B361-44C8CE2155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2178831"/>
        <c:axId val="1652182191"/>
      </c:barChart>
      <c:catAx>
        <c:axId val="16521788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52182191"/>
        <c:crosses val="autoZero"/>
        <c:auto val="1"/>
        <c:lblAlgn val="ctr"/>
        <c:lblOffset val="100"/>
        <c:noMultiLvlLbl val="0"/>
      </c:catAx>
      <c:valAx>
        <c:axId val="1652182191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52178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2025</a:t>
            </a:r>
            <a:r>
              <a:rPr lang="lt-LT" sz="2000" b="1" baseline="0">
                <a:solidFill>
                  <a:schemeClr val="tx1"/>
                </a:solidFill>
              </a:rPr>
              <a:t> M. BIOLOGIJOS VBE REZULTATAI</a:t>
            </a:r>
            <a:endParaRPr lang="lt-LT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Biologija!$C$49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Biologija!$B$50:$B$69</c:f>
              <c:strCache>
                <c:ptCount val="20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G8</c:v>
                </c:pt>
                <c:pt idx="4">
                  <c:v>G2</c:v>
                </c:pt>
                <c:pt idx="5">
                  <c:v>G11</c:v>
                </c:pt>
                <c:pt idx="6">
                  <c:v>G3</c:v>
                </c:pt>
                <c:pt idx="7">
                  <c:v>G4</c:v>
                </c:pt>
                <c:pt idx="8">
                  <c:v>G5</c:v>
                </c:pt>
                <c:pt idx="9">
                  <c:v>G12</c:v>
                </c:pt>
                <c:pt idx="10">
                  <c:v>G1</c:v>
                </c:pt>
                <c:pt idx="11">
                  <c:v>G21</c:v>
                </c:pt>
                <c:pt idx="12">
                  <c:v>G6</c:v>
                </c:pt>
                <c:pt idx="13">
                  <c:v>G7</c:v>
                </c:pt>
                <c:pt idx="14">
                  <c:v>G16</c:v>
                </c:pt>
                <c:pt idx="15">
                  <c:v>G13</c:v>
                </c:pt>
                <c:pt idx="16">
                  <c:v>G14</c:v>
                </c:pt>
                <c:pt idx="17">
                  <c:v>MC1</c:v>
                </c:pt>
                <c:pt idx="18">
                  <c:v>G9</c:v>
                </c:pt>
                <c:pt idx="19">
                  <c:v>G18</c:v>
                </c:pt>
              </c:strCache>
            </c:strRef>
          </c:cat>
          <c:val>
            <c:numRef>
              <c:f>Biologija!$C$50:$C$69</c:f>
              <c:numCache>
                <c:formatCode>0.00</c:formatCode>
                <c:ptCount val="20"/>
                <c:pt idx="0" formatCode="0">
                  <c:v>0</c:v>
                </c:pt>
                <c:pt idx="1">
                  <c:v>11.111111111111111</c:v>
                </c:pt>
                <c:pt idx="2">
                  <c:v>3.225806451612903</c:v>
                </c:pt>
                <c:pt idx="3" formatCode="0">
                  <c:v>0</c:v>
                </c:pt>
                <c:pt idx="4" formatCode="0">
                  <c:v>0</c:v>
                </c:pt>
                <c:pt idx="5" formatCode="0">
                  <c:v>0</c:v>
                </c:pt>
                <c:pt idx="6" formatCode="0">
                  <c:v>0</c:v>
                </c:pt>
                <c:pt idx="7" formatCode="0">
                  <c:v>0</c:v>
                </c:pt>
                <c:pt idx="8">
                  <c:v>33.333333333333336</c:v>
                </c:pt>
                <c:pt idx="9">
                  <c:v>5</c:v>
                </c:pt>
                <c:pt idx="10">
                  <c:v>11.764705882352942</c:v>
                </c:pt>
                <c:pt idx="11" formatCode="0">
                  <c:v>0</c:v>
                </c:pt>
                <c:pt idx="12">
                  <c:v>15</c:v>
                </c:pt>
                <c:pt idx="13" formatCode="0">
                  <c:v>0</c:v>
                </c:pt>
                <c:pt idx="14">
                  <c:v>1.075268817204301</c:v>
                </c:pt>
                <c:pt idx="15" formatCode="0">
                  <c:v>0</c:v>
                </c:pt>
                <c:pt idx="16" formatCode="0">
                  <c:v>0</c:v>
                </c:pt>
                <c:pt idx="17">
                  <c:v>13</c:v>
                </c:pt>
                <c:pt idx="18" formatCode="0">
                  <c:v>0</c:v>
                </c:pt>
                <c:pt idx="19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24-479E-9A3E-ACC303DF2454}"/>
            </c:ext>
          </c:extLst>
        </c:ser>
        <c:ser>
          <c:idx val="1"/>
          <c:order val="1"/>
          <c:tx>
            <c:strRef>
              <c:f>Biologija!$D$49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Biologija!$B$50:$B$69</c:f>
              <c:strCache>
                <c:ptCount val="20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G8</c:v>
                </c:pt>
                <c:pt idx="4">
                  <c:v>G2</c:v>
                </c:pt>
                <c:pt idx="5">
                  <c:v>G11</c:v>
                </c:pt>
                <c:pt idx="6">
                  <c:v>G3</c:v>
                </c:pt>
                <c:pt idx="7">
                  <c:v>G4</c:v>
                </c:pt>
                <c:pt idx="8">
                  <c:v>G5</c:v>
                </c:pt>
                <c:pt idx="9">
                  <c:v>G12</c:v>
                </c:pt>
                <c:pt idx="10">
                  <c:v>G1</c:v>
                </c:pt>
                <c:pt idx="11">
                  <c:v>G21</c:v>
                </c:pt>
                <c:pt idx="12">
                  <c:v>G6</c:v>
                </c:pt>
                <c:pt idx="13">
                  <c:v>G7</c:v>
                </c:pt>
                <c:pt idx="14">
                  <c:v>G16</c:v>
                </c:pt>
                <c:pt idx="15">
                  <c:v>G13</c:v>
                </c:pt>
                <c:pt idx="16">
                  <c:v>G14</c:v>
                </c:pt>
                <c:pt idx="17">
                  <c:v>MC1</c:v>
                </c:pt>
                <c:pt idx="18">
                  <c:v>G9</c:v>
                </c:pt>
                <c:pt idx="19">
                  <c:v>G18</c:v>
                </c:pt>
              </c:strCache>
            </c:strRef>
          </c:cat>
          <c:val>
            <c:numRef>
              <c:f>Biologija!$D$50:$D$69</c:f>
              <c:numCache>
                <c:formatCode>0.00</c:formatCode>
                <c:ptCount val="20"/>
                <c:pt idx="0" formatCode="0">
                  <c:v>100</c:v>
                </c:pt>
                <c:pt idx="1">
                  <c:v>88.888888888888886</c:v>
                </c:pt>
                <c:pt idx="2">
                  <c:v>96.774193548387103</c:v>
                </c:pt>
                <c:pt idx="3" formatCode="0">
                  <c:v>100</c:v>
                </c:pt>
                <c:pt idx="4" formatCode="0">
                  <c:v>100</c:v>
                </c:pt>
                <c:pt idx="5" formatCode="0">
                  <c:v>100</c:v>
                </c:pt>
                <c:pt idx="6" formatCode="0">
                  <c:v>100</c:v>
                </c:pt>
                <c:pt idx="7" formatCode="0">
                  <c:v>100</c:v>
                </c:pt>
                <c:pt idx="8">
                  <c:v>66.666666666666671</c:v>
                </c:pt>
                <c:pt idx="9">
                  <c:v>95</c:v>
                </c:pt>
                <c:pt idx="10">
                  <c:v>88.235294117647058</c:v>
                </c:pt>
                <c:pt idx="11" formatCode="0">
                  <c:v>100</c:v>
                </c:pt>
                <c:pt idx="12">
                  <c:v>85</c:v>
                </c:pt>
                <c:pt idx="13" formatCode="0">
                  <c:v>100</c:v>
                </c:pt>
                <c:pt idx="14">
                  <c:v>98.924731182795696</c:v>
                </c:pt>
                <c:pt idx="15" formatCode="0">
                  <c:v>100</c:v>
                </c:pt>
                <c:pt idx="16" formatCode="0">
                  <c:v>100</c:v>
                </c:pt>
                <c:pt idx="17">
                  <c:v>87</c:v>
                </c:pt>
                <c:pt idx="18" formatCode="0">
                  <c:v>100</c:v>
                </c:pt>
                <c:pt idx="19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24-479E-9A3E-ACC303DF2454}"/>
            </c:ext>
          </c:extLst>
        </c:ser>
        <c:ser>
          <c:idx val="2"/>
          <c:order val="2"/>
          <c:tx>
            <c:strRef>
              <c:f>Biologija!$E$49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Biologija!$B$50:$B$69</c:f>
              <c:strCache>
                <c:ptCount val="20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G8</c:v>
                </c:pt>
                <c:pt idx="4">
                  <c:v>G2</c:v>
                </c:pt>
                <c:pt idx="5">
                  <c:v>G11</c:v>
                </c:pt>
                <c:pt idx="6">
                  <c:v>G3</c:v>
                </c:pt>
                <c:pt idx="7">
                  <c:v>G4</c:v>
                </c:pt>
                <c:pt idx="8">
                  <c:v>G5</c:v>
                </c:pt>
                <c:pt idx="9">
                  <c:v>G12</c:v>
                </c:pt>
                <c:pt idx="10">
                  <c:v>G1</c:v>
                </c:pt>
                <c:pt idx="11">
                  <c:v>G21</c:v>
                </c:pt>
                <c:pt idx="12">
                  <c:v>G6</c:v>
                </c:pt>
                <c:pt idx="13">
                  <c:v>G7</c:v>
                </c:pt>
                <c:pt idx="14">
                  <c:v>G16</c:v>
                </c:pt>
                <c:pt idx="15">
                  <c:v>G13</c:v>
                </c:pt>
                <c:pt idx="16">
                  <c:v>G14</c:v>
                </c:pt>
                <c:pt idx="17">
                  <c:v>MC1</c:v>
                </c:pt>
                <c:pt idx="18">
                  <c:v>G9</c:v>
                </c:pt>
                <c:pt idx="19">
                  <c:v>G18</c:v>
                </c:pt>
              </c:strCache>
            </c:strRef>
          </c:cat>
          <c:val>
            <c:numRef>
              <c:f>Biologija!$E$50:$E$69</c:f>
              <c:numCache>
                <c:formatCode>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 formatCode="0.00">
                  <c:v>1.075268817204301</c:v>
                </c:pt>
                <c:pt idx="15" formatCode="0.00">
                  <c:v>1.0869565217391304</c:v>
                </c:pt>
                <c:pt idx="16" formatCode="0.00">
                  <c:v>1.639344262295082</c:v>
                </c:pt>
                <c:pt idx="17" formatCode="0.00">
                  <c:v>2</c:v>
                </c:pt>
                <c:pt idx="18" formatCode="0.00">
                  <c:v>3.3333333333333335</c:v>
                </c:pt>
                <c:pt idx="19" formatCode="0.00">
                  <c:v>4.4776119402985071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24-479E-9A3E-ACC303DF24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6374879"/>
        <c:axId val="2096383039"/>
      </c:barChart>
      <c:catAx>
        <c:axId val="20963748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96383039"/>
        <c:crosses val="autoZero"/>
        <c:auto val="1"/>
        <c:lblAlgn val="ctr"/>
        <c:lblOffset val="100"/>
        <c:noMultiLvlLbl val="0"/>
      </c:catAx>
      <c:valAx>
        <c:axId val="2096383039"/>
        <c:scaling>
          <c:orientation val="minMax"/>
          <c:max val="11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96374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2025 M. CHEMIJOS VBE REZULTATAI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Chemija!$C$46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Chemija!$B$47:$B$64</c:f>
              <c:strCache>
                <c:ptCount val="18"/>
                <c:pt idx="0">
                  <c:v>G10</c:v>
                </c:pt>
                <c:pt idx="1">
                  <c:v>G20</c:v>
                </c:pt>
                <c:pt idx="2">
                  <c:v>G8</c:v>
                </c:pt>
                <c:pt idx="3">
                  <c:v>G2</c:v>
                </c:pt>
                <c:pt idx="4">
                  <c:v>G3</c:v>
                </c:pt>
                <c:pt idx="5">
                  <c:v>G4</c:v>
                </c:pt>
                <c:pt idx="6">
                  <c:v>G14</c:v>
                </c:pt>
                <c:pt idx="7">
                  <c:v>G5</c:v>
                </c:pt>
                <c:pt idx="8">
                  <c:v>G12</c:v>
                </c:pt>
                <c:pt idx="9">
                  <c:v>MC1</c:v>
                </c:pt>
                <c:pt idx="10">
                  <c:v>G1</c:v>
                </c:pt>
                <c:pt idx="11">
                  <c:v>G6</c:v>
                </c:pt>
                <c:pt idx="12">
                  <c:v>G7</c:v>
                </c:pt>
                <c:pt idx="13">
                  <c:v>G13</c:v>
                </c:pt>
                <c:pt idx="14">
                  <c:v>G16</c:v>
                </c:pt>
                <c:pt idx="15">
                  <c:v>G18</c:v>
                </c:pt>
                <c:pt idx="16">
                  <c:v>G11</c:v>
                </c:pt>
                <c:pt idx="17">
                  <c:v>G9</c:v>
                </c:pt>
              </c:strCache>
            </c:strRef>
          </c:cat>
          <c:val>
            <c:numRef>
              <c:f>Chemija!$C$47:$C$64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0.00">
                  <c:v>17.647058823529413</c:v>
                </c:pt>
                <c:pt idx="9" formatCode="0.00">
                  <c:v>23.076923076923077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C-4CBF-9DE9-42A4CDABDDAE}"/>
            </c:ext>
          </c:extLst>
        </c:ser>
        <c:ser>
          <c:idx val="1"/>
          <c:order val="1"/>
          <c:tx>
            <c:strRef>
              <c:f>Chemija!$D$46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Chemija!$B$47:$B$64</c:f>
              <c:strCache>
                <c:ptCount val="18"/>
                <c:pt idx="0">
                  <c:v>G10</c:v>
                </c:pt>
                <c:pt idx="1">
                  <c:v>G20</c:v>
                </c:pt>
                <c:pt idx="2">
                  <c:v>G8</c:v>
                </c:pt>
                <c:pt idx="3">
                  <c:v>G2</c:v>
                </c:pt>
                <c:pt idx="4">
                  <c:v>G3</c:v>
                </c:pt>
                <c:pt idx="5">
                  <c:v>G4</c:v>
                </c:pt>
                <c:pt idx="6">
                  <c:v>G14</c:v>
                </c:pt>
                <c:pt idx="7">
                  <c:v>G5</c:v>
                </c:pt>
                <c:pt idx="8">
                  <c:v>G12</c:v>
                </c:pt>
                <c:pt idx="9">
                  <c:v>MC1</c:v>
                </c:pt>
                <c:pt idx="10">
                  <c:v>G1</c:v>
                </c:pt>
                <c:pt idx="11">
                  <c:v>G6</c:v>
                </c:pt>
                <c:pt idx="12">
                  <c:v>G7</c:v>
                </c:pt>
                <c:pt idx="13">
                  <c:v>G13</c:v>
                </c:pt>
                <c:pt idx="14">
                  <c:v>G16</c:v>
                </c:pt>
                <c:pt idx="15">
                  <c:v>G18</c:v>
                </c:pt>
                <c:pt idx="16">
                  <c:v>G11</c:v>
                </c:pt>
                <c:pt idx="17">
                  <c:v>G9</c:v>
                </c:pt>
              </c:strCache>
            </c:strRef>
          </c:cat>
          <c:val>
            <c:numRef>
              <c:f>Chemija!$D$47:$D$64</c:f>
              <c:numCache>
                <c:formatCode>General</c:formatCode>
                <c:ptCount val="1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 formatCode="0.00">
                  <c:v>82.352941176470594</c:v>
                </c:pt>
                <c:pt idx="9" formatCode="0.00">
                  <c:v>76.92307692307692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0C-4CBF-9DE9-42A4CDABDDAE}"/>
            </c:ext>
          </c:extLst>
        </c:ser>
        <c:ser>
          <c:idx val="2"/>
          <c:order val="2"/>
          <c:tx>
            <c:strRef>
              <c:f>Chemija!$E$46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Chemija!$B$47:$B$64</c:f>
              <c:strCache>
                <c:ptCount val="18"/>
                <c:pt idx="0">
                  <c:v>G10</c:v>
                </c:pt>
                <c:pt idx="1">
                  <c:v>G20</c:v>
                </c:pt>
                <c:pt idx="2">
                  <c:v>G8</c:v>
                </c:pt>
                <c:pt idx="3">
                  <c:v>G2</c:v>
                </c:pt>
                <c:pt idx="4">
                  <c:v>G3</c:v>
                </c:pt>
                <c:pt idx="5">
                  <c:v>G4</c:v>
                </c:pt>
                <c:pt idx="6">
                  <c:v>G14</c:v>
                </c:pt>
                <c:pt idx="7">
                  <c:v>G5</c:v>
                </c:pt>
                <c:pt idx="8">
                  <c:v>G12</c:v>
                </c:pt>
                <c:pt idx="9">
                  <c:v>MC1</c:v>
                </c:pt>
                <c:pt idx="10">
                  <c:v>G1</c:v>
                </c:pt>
                <c:pt idx="11">
                  <c:v>G6</c:v>
                </c:pt>
                <c:pt idx="12">
                  <c:v>G7</c:v>
                </c:pt>
                <c:pt idx="13">
                  <c:v>G13</c:v>
                </c:pt>
                <c:pt idx="14">
                  <c:v>G16</c:v>
                </c:pt>
                <c:pt idx="15">
                  <c:v>G18</c:v>
                </c:pt>
                <c:pt idx="16">
                  <c:v>G11</c:v>
                </c:pt>
                <c:pt idx="17">
                  <c:v>G9</c:v>
                </c:pt>
              </c:strCache>
            </c:strRef>
          </c:cat>
          <c:val>
            <c:numRef>
              <c:f>Chemija!$E$47:$E$64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 formatCode="0.00">
                  <c:v>3.225806451612903</c:v>
                </c:pt>
                <c:pt idx="14" formatCode="0.00">
                  <c:v>7.6923076923076925</c:v>
                </c:pt>
                <c:pt idx="15" formatCode="0.00">
                  <c:v>9.3023255813953494</c:v>
                </c:pt>
                <c:pt idx="16" formatCode="0.00">
                  <c:v>12.5</c:v>
                </c:pt>
                <c:pt idx="17" formatCode="0.00">
                  <c:v>15.384615384615385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0C-4CBF-9DE9-42A4CDABD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9826303"/>
        <c:axId val="459825343"/>
      </c:barChart>
      <c:catAx>
        <c:axId val="4598263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59825343"/>
        <c:crosses val="autoZero"/>
        <c:auto val="1"/>
        <c:lblAlgn val="ctr"/>
        <c:lblOffset val="100"/>
        <c:noMultiLvlLbl val="0"/>
      </c:catAx>
      <c:valAx>
        <c:axId val="459825343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59826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2025 M. FIZIKOS VBE REZULTATAI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Fizika!$C$49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Fizika!$B$50:$B$68</c:f>
              <c:strCache>
                <c:ptCount val="19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G2</c:v>
                </c:pt>
                <c:pt idx="4">
                  <c:v>G11</c:v>
                </c:pt>
                <c:pt idx="5">
                  <c:v>G3</c:v>
                </c:pt>
                <c:pt idx="6">
                  <c:v>G4</c:v>
                </c:pt>
                <c:pt idx="7">
                  <c:v>G14</c:v>
                </c:pt>
                <c:pt idx="8">
                  <c:v>G5</c:v>
                </c:pt>
                <c:pt idx="9">
                  <c:v>G12</c:v>
                </c:pt>
                <c:pt idx="10">
                  <c:v>MC1</c:v>
                </c:pt>
                <c:pt idx="11">
                  <c:v>G1</c:v>
                </c:pt>
                <c:pt idx="12">
                  <c:v>G9</c:v>
                </c:pt>
                <c:pt idx="13">
                  <c:v>G21</c:v>
                </c:pt>
                <c:pt idx="14">
                  <c:v>G6</c:v>
                </c:pt>
                <c:pt idx="15">
                  <c:v>G7</c:v>
                </c:pt>
                <c:pt idx="16">
                  <c:v>G16</c:v>
                </c:pt>
                <c:pt idx="17">
                  <c:v>G13</c:v>
                </c:pt>
                <c:pt idx="18">
                  <c:v>G18</c:v>
                </c:pt>
              </c:strCache>
            </c:strRef>
          </c:cat>
          <c:val>
            <c:numRef>
              <c:f>Fizika!$C$50:$C$68</c:f>
              <c:numCache>
                <c:formatCode>General</c:formatCode>
                <c:ptCount val="19"/>
                <c:pt idx="0" formatCode="0.00">
                  <c:v>14.285714285714286</c:v>
                </c:pt>
                <c:pt idx="1">
                  <c:v>0</c:v>
                </c:pt>
                <c:pt idx="2">
                  <c:v>0</c:v>
                </c:pt>
                <c:pt idx="3" formatCode="0.00">
                  <c:v>33.333333333333336</c:v>
                </c:pt>
                <c:pt idx="4">
                  <c:v>0</c:v>
                </c:pt>
                <c:pt idx="5" formatCode="0.00">
                  <c:v>9.0909090909090917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 formatCode="0.00">
                  <c:v>33.333333333333336</c:v>
                </c:pt>
                <c:pt idx="10">
                  <c:v>20</c:v>
                </c:pt>
                <c:pt idx="11">
                  <c:v>0</c:v>
                </c:pt>
                <c:pt idx="12" formatCode="0.00">
                  <c:v>3.4482758620689653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 formatCode="0.00">
                  <c:v>3.4482758620689653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D4-4E22-916F-CBDBC1E8C3CE}"/>
            </c:ext>
          </c:extLst>
        </c:ser>
        <c:ser>
          <c:idx val="1"/>
          <c:order val="1"/>
          <c:tx>
            <c:strRef>
              <c:f>Fizika!$D$49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Fizika!$B$50:$B$68</c:f>
              <c:strCache>
                <c:ptCount val="19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G2</c:v>
                </c:pt>
                <c:pt idx="4">
                  <c:v>G11</c:v>
                </c:pt>
                <c:pt idx="5">
                  <c:v>G3</c:v>
                </c:pt>
                <c:pt idx="6">
                  <c:v>G4</c:v>
                </c:pt>
                <c:pt idx="7">
                  <c:v>G14</c:v>
                </c:pt>
                <c:pt idx="8">
                  <c:v>G5</c:v>
                </c:pt>
                <c:pt idx="9">
                  <c:v>G12</c:v>
                </c:pt>
                <c:pt idx="10">
                  <c:v>MC1</c:v>
                </c:pt>
                <c:pt idx="11">
                  <c:v>G1</c:v>
                </c:pt>
                <c:pt idx="12">
                  <c:v>G9</c:v>
                </c:pt>
                <c:pt idx="13">
                  <c:v>G21</c:v>
                </c:pt>
                <c:pt idx="14">
                  <c:v>G6</c:v>
                </c:pt>
                <c:pt idx="15">
                  <c:v>G7</c:v>
                </c:pt>
                <c:pt idx="16">
                  <c:v>G16</c:v>
                </c:pt>
                <c:pt idx="17">
                  <c:v>G13</c:v>
                </c:pt>
                <c:pt idx="18">
                  <c:v>G18</c:v>
                </c:pt>
              </c:strCache>
            </c:strRef>
          </c:cat>
          <c:val>
            <c:numRef>
              <c:f>Fizika!$D$50:$D$68</c:f>
              <c:numCache>
                <c:formatCode>General</c:formatCode>
                <c:ptCount val="19"/>
                <c:pt idx="0" formatCode="0.00">
                  <c:v>85.714285714285708</c:v>
                </c:pt>
                <c:pt idx="1">
                  <c:v>100</c:v>
                </c:pt>
                <c:pt idx="2">
                  <c:v>100</c:v>
                </c:pt>
                <c:pt idx="3" formatCode="0.00">
                  <c:v>66.666666666666671</c:v>
                </c:pt>
                <c:pt idx="4">
                  <c:v>100</c:v>
                </c:pt>
                <c:pt idx="5" formatCode="0.00">
                  <c:v>90.909090909090907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 formatCode="0.00">
                  <c:v>66.666666666666671</c:v>
                </c:pt>
                <c:pt idx="10">
                  <c:v>80</c:v>
                </c:pt>
                <c:pt idx="11">
                  <c:v>100</c:v>
                </c:pt>
                <c:pt idx="12" formatCode="0.00">
                  <c:v>96.551724137931032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 formatCode="0.00">
                  <c:v>96.551724137931032</c:v>
                </c:pt>
                <c:pt idx="17">
                  <c:v>100</c:v>
                </c:pt>
                <c:pt idx="1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D4-4E22-916F-CBDBC1E8C3CE}"/>
            </c:ext>
          </c:extLst>
        </c:ser>
        <c:ser>
          <c:idx val="2"/>
          <c:order val="2"/>
          <c:tx>
            <c:strRef>
              <c:f>Fizika!$E$49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Fizika!$B$50:$B$68</c:f>
              <c:strCache>
                <c:ptCount val="19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G2</c:v>
                </c:pt>
                <c:pt idx="4">
                  <c:v>G11</c:v>
                </c:pt>
                <c:pt idx="5">
                  <c:v>G3</c:v>
                </c:pt>
                <c:pt idx="6">
                  <c:v>G4</c:v>
                </c:pt>
                <c:pt idx="7">
                  <c:v>G14</c:v>
                </c:pt>
                <c:pt idx="8">
                  <c:v>G5</c:v>
                </c:pt>
                <c:pt idx="9">
                  <c:v>G12</c:v>
                </c:pt>
                <c:pt idx="10">
                  <c:v>MC1</c:v>
                </c:pt>
                <c:pt idx="11">
                  <c:v>G1</c:v>
                </c:pt>
                <c:pt idx="12">
                  <c:v>G9</c:v>
                </c:pt>
                <c:pt idx="13">
                  <c:v>G21</c:v>
                </c:pt>
                <c:pt idx="14">
                  <c:v>G6</c:v>
                </c:pt>
                <c:pt idx="15">
                  <c:v>G7</c:v>
                </c:pt>
                <c:pt idx="16">
                  <c:v>G16</c:v>
                </c:pt>
                <c:pt idx="17">
                  <c:v>G13</c:v>
                </c:pt>
                <c:pt idx="18">
                  <c:v>G18</c:v>
                </c:pt>
              </c:strCache>
            </c:strRef>
          </c:cat>
          <c:val>
            <c:numRef>
              <c:f>Fizika!$E$50:$E$68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 formatCode="0.00">
                  <c:v>4.166666666666667</c:v>
                </c:pt>
                <c:pt idx="18" formatCode="0.00">
                  <c:v>9.3023255813953494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D4-4E22-916F-CBDBC1E8C3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81276367"/>
        <c:axId val="1339337007"/>
      </c:barChart>
      <c:catAx>
        <c:axId val="12812763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39337007"/>
        <c:crosses val="autoZero"/>
        <c:auto val="1"/>
        <c:lblAlgn val="ctr"/>
        <c:lblOffset val="100"/>
        <c:noMultiLvlLbl val="0"/>
      </c:catAx>
      <c:valAx>
        <c:axId val="1339337007"/>
        <c:scaling>
          <c:orientation val="minMax"/>
          <c:max val="11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8127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2000" b="1" dirty="0">
                <a:solidFill>
                  <a:schemeClr val="tx1"/>
                </a:solidFill>
              </a:rPr>
              <a:t>MATEMATIKOS</a:t>
            </a:r>
            <a:r>
              <a:rPr lang="lt-LT" sz="2000" b="1" baseline="0" dirty="0">
                <a:solidFill>
                  <a:schemeClr val="tx1"/>
                </a:solidFill>
              </a:rPr>
              <a:t> VBE BALŲ VIDURKIO KAITA</a:t>
            </a:r>
            <a:endParaRPr lang="lt-LT" sz="20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Matematika!$C$1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Matematika!$B$2:$B$21</c:f>
              <c:strCache>
                <c:ptCount val="20"/>
                <c:pt idx="0">
                  <c:v>G4</c:v>
                </c:pt>
                <c:pt idx="1">
                  <c:v>G5</c:v>
                </c:pt>
                <c:pt idx="2">
                  <c:v>G12</c:v>
                </c:pt>
                <c:pt idx="3">
                  <c:v>G20</c:v>
                </c:pt>
                <c:pt idx="4">
                  <c:v>G17</c:v>
                </c:pt>
                <c:pt idx="5">
                  <c:v>MC1</c:v>
                </c:pt>
                <c:pt idx="6">
                  <c:v>G2</c:v>
                </c:pt>
                <c:pt idx="7">
                  <c:v>G6</c:v>
                </c:pt>
                <c:pt idx="8">
                  <c:v>G16</c:v>
                </c:pt>
                <c:pt idx="9">
                  <c:v>G1</c:v>
                </c:pt>
                <c:pt idx="10">
                  <c:v>G21</c:v>
                </c:pt>
                <c:pt idx="11">
                  <c:v>G13</c:v>
                </c:pt>
                <c:pt idx="12">
                  <c:v>G3</c:v>
                </c:pt>
                <c:pt idx="13">
                  <c:v>G7</c:v>
                </c:pt>
                <c:pt idx="14">
                  <c:v>G14</c:v>
                </c:pt>
                <c:pt idx="15">
                  <c:v>G8</c:v>
                </c:pt>
                <c:pt idx="16">
                  <c:v>G9</c:v>
                </c:pt>
                <c:pt idx="17">
                  <c:v>D11</c:v>
                </c:pt>
                <c:pt idx="18">
                  <c:v>G10</c:v>
                </c:pt>
                <c:pt idx="19">
                  <c:v>G18</c:v>
                </c:pt>
              </c:strCache>
            </c:strRef>
          </c:cat>
          <c:val>
            <c:numRef>
              <c:f>Matematika!$C$2:$C$21</c:f>
              <c:numCache>
                <c:formatCode>#,##0.00</c:formatCode>
                <c:ptCount val="20"/>
                <c:pt idx="0">
                  <c:v>41.3</c:v>
                </c:pt>
                <c:pt idx="1">
                  <c:v>28.142900000000001</c:v>
                </c:pt>
                <c:pt idx="2">
                  <c:v>24.898299999999999</c:v>
                </c:pt>
                <c:pt idx="3">
                  <c:v>32.863599999999998</c:v>
                </c:pt>
                <c:pt idx="4">
                  <c:v>37.653799999999997</c:v>
                </c:pt>
                <c:pt idx="5">
                  <c:v>8.4499999999999993</c:v>
                </c:pt>
                <c:pt idx="6">
                  <c:v>24.769200000000001</c:v>
                </c:pt>
                <c:pt idx="7">
                  <c:v>26.5517</c:v>
                </c:pt>
                <c:pt idx="8">
                  <c:v>38.547800000000002</c:v>
                </c:pt>
                <c:pt idx="9">
                  <c:v>24.235299999999999</c:v>
                </c:pt>
                <c:pt idx="10">
                  <c:v>26.923100000000002</c:v>
                </c:pt>
                <c:pt idx="11">
                  <c:v>38.202199999999998</c:v>
                </c:pt>
                <c:pt idx="12">
                  <c:v>43.093000000000004</c:v>
                </c:pt>
                <c:pt idx="13">
                  <c:v>36.739100000000001</c:v>
                </c:pt>
                <c:pt idx="14">
                  <c:v>44.3889</c:v>
                </c:pt>
                <c:pt idx="15">
                  <c:v>45.8444</c:v>
                </c:pt>
                <c:pt idx="16">
                  <c:v>48.425699999999999</c:v>
                </c:pt>
                <c:pt idx="17">
                  <c:v>40.116700000000002</c:v>
                </c:pt>
                <c:pt idx="18">
                  <c:v>37.444400000000002</c:v>
                </c:pt>
                <c:pt idx="19">
                  <c:v>53.313499999999998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B4-4449-9048-1330608C25B5}"/>
            </c:ext>
          </c:extLst>
        </c:ser>
        <c:ser>
          <c:idx val="1"/>
          <c:order val="1"/>
          <c:tx>
            <c:strRef>
              <c:f>Matematika!$D$1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Matematika!$B$2:$B$21</c:f>
              <c:strCache>
                <c:ptCount val="20"/>
                <c:pt idx="0">
                  <c:v>G4</c:v>
                </c:pt>
                <c:pt idx="1">
                  <c:v>G5</c:v>
                </c:pt>
                <c:pt idx="2">
                  <c:v>G12</c:v>
                </c:pt>
                <c:pt idx="3">
                  <c:v>G20</c:v>
                </c:pt>
                <c:pt idx="4">
                  <c:v>G17</c:v>
                </c:pt>
                <c:pt idx="5">
                  <c:v>MC1</c:v>
                </c:pt>
                <c:pt idx="6">
                  <c:v>G2</c:v>
                </c:pt>
                <c:pt idx="7">
                  <c:v>G6</c:v>
                </c:pt>
                <c:pt idx="8">
                  <c:v>G16</c:v>
                </c:pt>
                <c:pt idx="9">
                  <c:v>G1</c:v>
                </c:pt>
                <c:pt idx="10">
                  <c:v>G21</c:v>
                </c:pt>
                <c:pt idx="11">
                  <c:v>G13</c:v>
                </c:pt>
                <c:pt idx="12">
                  <c:v>G3</c:v>
                </c:pt>
                <c:pt idx="13">
                  <c:v>G7</c:v>
                </c:pt>
                <c:pt idx="14">
                  <c:v>G14</c:v>
                </c:pt>
                <c:pt idx="15">
                  <c:v>G8</c:v>
                </c:pt>
                <c:pt idx="16">
                  <c:v>G9</c:v>
                </c:pt>
                <c:pt idx="17">
                  <c:v>D11</c:v>
                </c:pt>
                <c:pt idx="18">
                  <c:v>G10</c:v>
                </c:pt>
                <c:pt idx="19">
                  <c:v>G18</c:v>
                </c:pt>
              </c:strCache>
            </c:strRef>
          </c:cat>
          <c:val>
            <c:numRef>
              <c:f>Matematika!$D$2:$D$21</c:f>
              <c:numCache>
                <c:formatCode>#,##0.00</c:formatCode>
                <c:ptCount val="20"/>
                <c:pt idx="0">
                  <c:v>20.933299999999999</c:v>
                </c:pt>
                <c:pt idx="1">
                  <c:v>32.450000000000003</c:v>
                </c:pt>
                <c:pt idx="2">
                  <c:v>24.476199999999999</c:v>
                </c:pt>
                <c:pt idx="3">
                  <c:v>35.444400000000002</c:v>
                </c:pt>
                <c:pt idx="4">
                  <c:v>29</c:v>
                </c:pt>
                <c:pt idx="5">
                  <c:v>14.692299999999999</c:v>
                </c:pt>
                <c:pt idx="6">
                  <c:v>22.916699999999999</c:v>
                </c:pt>
                <c:pt idx="7">
                  <c:v>30.2121</c:v>
                </c:pt>
                <c:pt idx="8">
                  <c:v>43.198999999999998</c:v>
                </c:pt>
                <c:pt idx="9">
                  <c:v>37.904800000000002</c:v>
                </c:pt>
                <c:pt idx="10">
                  <c:v>38.523800000000001</c:v>
                </c:pt>
                <c:pt idx="11">
                  <c:v>41.4497</c:v>
                </c:pt>
                <c:pt idx="12">
                  <c:v>46.850700000000003</c:v>
                </c:pt>
                <c:pt idx="13">
                  <c:v>44.3</c:v>
                </c:pt>
                <c:pt idx="14">
                  <c:v>44.346200000000003</c:v>
                </c:pt>
                <c:pt idx="15">
                  <c:v>47.421900000000001</c:v>
                </c:pt>
                <c:pt idx="16">
                  <c:v>48.981299999999997</c:v>
                </c:pt>
                <c:pt idx="17">
                  <c:v>51.352899999999998</c:v>
                </c:pt>
                <c:pt idx="18">
                  <c:v>44.4328</c:v>
                </c:pt>
                <c:pt idx="19">
                  <c:v>65.751999999999995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B4-4449-9048-1330608C25B5}"/>
            </c:ext>
          </c:extLst>
        </c:ser>
        <c:ser>
          <c:idx val="2"/>
          <c:order val="2"/>
          <c:tx>
            <c:strRef>
              <c:f>Matematika!$E$1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Matematika!$B$2:$B$21</c:f>
              <c:strCache>
                <c:ptCount val="20"/>
                <c:pt idx="0">
                  <c:v>G4</c:v>
                </c:pt>
                <c:pt idx="1">
                  <c:v>G5</c:v>
                </c:pt>
                <c:pt idx="2">
                  <c:v>G12</c:v>
                </c:pt>
                <c:pt idx="3">
                  <c:v>G20</c:v>
                </c:pt>
                <c:pt idx="4">
                  <c:v>G17</c:v>
                </c:pt>
                <c:pt idx="5">
                  <c:v>MC1</c:v>
                </c:pt>
                <c:pt idx="6">
                  <c:v>G2</c:v>
                </c:pt>
                <c:pt idx="7">
                  <c:v>G6</c:v>
                </c:pt>
                <c:pt idx="8">
                  <c:v>G16</c:v>
                </c:pt>
                <c:pt idx="9">
                  <c:v>G1</c:v>
                </c:pt>
                <c:pt idx="10">
                  <c:v>G21</c:v>
                </c:pt>
                <c:pt idx="11">
                  <c:v>G13</c:v>
                </c:pt>
                <c:pt idx="12">
                  <c:v>G3</c:v>
                </c:pt>
                <c:pt idx="13">
                  <c:v>G7</c:v>
                </c:pt>
                <c:pt idx="14">
                  <c:v>G14</c:v>
                </c:pt>
                <c:pt idx="15">
                  <c:v>G8</c:v>
                </c:pt>
                <c:pt idx="16">
                  <c:v>G9</c:v>
                </c:pt>
                <c:pt idx="17">
                  <c:v>D11</c:v>
                </c:pt>
                <c:pt idx="18">
                  <c:v>G10</c:v>
                </c:pt>
                <c:pt idx="19">
                  <c:v>G18</c:v>
                </c:pt>
              </c:strCache>
            </c:strRef>
          </c:cat>
          <c:val>
            <c:numRef>
              <c:f>Matematika!$E$2:$E$21</c:f>
              <c:numCache>
                <c:formatCode>#,##0.00</c:formatCode>
                <c:ptCount val="20"/>
                <c:pt idx="0">
                  <c:v>46.5</c:v>
                </c:pt>
                <c:pt idx="1">
                  <c:v>48.2</c:v>
                </c:pt>
                <c:pt idx="2">
                  <c:v>56.879300000000001</c:v>
                </c:pt>
                <c:pt idx="3">
                  <c:v>60.523800000000001</c:v>
                </c:pt>
                <c:pt idx="4">
                  <c:v>60.541699999999999</c:v>
                </c:pt>
                <c:pt idx="5">
                  <c:v>61</c:v>
                </c:pt>
                <c:pt idx="6">
                  <c:v>61.6111</c:v>
                </c:pt>
                <c:pt idx="7">
                  <c:v>64.176500000000004</c:v>
                </c:pt>
                <c:pt idx="8">
                  <c:v>64.631200000000007</c:v>
                </c:pt>
                <c:pt idx="9">
                  <c:v>64.739099999999993</c:v>
                </c:pt>
                <c:pt idx="10">
                  <c:v>66.133300000000006</c:v>
                </c:pt>
                <c:pt idx="11">
                  <c:v>66.957800000000006</c:v>
                </c:pt>
                <c:pt idx="12">
                  <c:v>67.857100000000003</c:v>
                </c:pt>
                <c:pt idx="13">
                  <c:v>68.724100000000007</c:v>
                </c:pt>
                <c:pt idx="14">
                  <c:v>69.541700000000006</c:v>
                </c:pt>
                <c:pt idx="15">
                  <c:v>69.599999999999994</c:v>
                </c:pt>
                <c:pt idx="16">
                  <c:v>69.721500000000006</c:v>
                </c:pt>
                <c:pt idx="17">
                  <c:v>69.972200000000001</c:v>
                </c:pt>
                <c:pt idx="18">
                  <c:v>71.400000000000006</c:v>
                </c:pt>
                <c:pt idx="19">
                  <c:v>79.477400000000003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B4-4449-9048-1330608C2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4185007"/>
        <c:axId val="354185487"/>
      </c:barChart>
      <c:catAx>
        <c:axId val="354185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4185487"/>
        <c:crosses val="autoZero"/>
        <c:auto val="1"/>
        <c:lblAlgn val="ctr"/>
        <c:lblOffset val="100"/>
        <c:noMultiLvlLbl val="0"/>
      </c:catAx>
      <c:valAx>
        <c:axId val="354185487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4185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2025 M. INFORMATIKOS VBE REZULTATAI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Informatika!$C$50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Informatika!$B$51:$B$69</c:f>
              <c:strCache>
                <c:ptCount val="19"/>
                <c:pt idx="0">
                  <c:v>G17</c:v>
                </c:pt>
                <c:pt idx="1">
                  <c:v>G8</c:v>
                </c:pt>
                <c:pt idx="2">
                  <c:v>G2</c:v>
                </c:pt>
                <c:pt idx="3">
                  <c:v>G4</c:v>
                </c:pt>
                <c:pt idx="4">
                  <c:v>MC1</c:v>
                </c:pt>
                <c:pt idx="5">
                  <c:v>G21</c:v>
                </c:pt>
                <c:pt idx="6">
                  <c:v>G14</c:v>
                </c:pt>
                <c:pt idx="7">
                  <c:v>G7</c:v>
                </c:pt>
                <c:pt idx="8">
                  <c:v>G1</c:v>
                </c:pt>
                <c:pt idx="9">
                  <c:v>G13</c:v>
                </c:pt>
                <c:pt idx="10">
                  <c:v>G12</c:v>
                </c:pt>
                <c:pt idx="11">
                  <c:v>G11</c:v>
                </c:pt>
                <c:pt idx="12">
                  <c:v>G6</c:v>
                </c:pt>
                <c:pt idx="13">
                  <c:v>G20</c:v>
                </c:pt>
                <c:pt idx="14">
                  <c:v>G10</c:v>
                </c:pt>
                <c:pt idx="15">
                  <c:v>G16</c:v>
                </c:pt>
                <c:pt idx="16">
                  <c:v>G9</c:v>
                </c:pt>
                <c:pt idx="17">
                  <c:v>G18</c:v>
                </c:pt>
                <c:pt idx="18">
                  <c:v>G3</c:v>
                </c:pt>
              </c:strCache>
            </c:strRef>
          </c:cat>
          <c:val>
            <c:numRef>
              <c:f>Informatika!$C$51:$C$69</c:f>
              <c:numCache>
                <c:formatCode>General</c:formatCode>
                <c:ptCount val="19"/>
                <c:pt idx="0" formatCode="0.00">
                  <c:v>16.666666666666668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0.00">
                  <c:v>35.714285714285715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 formatCode="0.00">
                  <c:v>2.8571428571428572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B-41C9-9F67-1C484A0FFCD4}"/>
            </c:ext>
          </c:extLst>
        </c:ser>
        <c:ser>
          <c:idx val="1"/>
          <c:order val="1"/>
          <c:tx>
            <c:strRef>
              <c:f>Informatika!$D$50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Informatika!$B$51:$B$69</c:f>
              <c:strCache>
                <c:ptCount val="19"/>
                <c:pt idx="0">
                  <c:v>G17</c:v>
                </c:pt>
                <c:pt idx="1">
                  <c:v>G8</c:v>
                </c:pt>
                <c:pt idx="2">
                  <c:v>G2</c:v>
                </c:pt>
                <c:pt idx="3">
                  <c:v>G4</c:v>
                </c:pt>
                <c:pt idx="4">
                  <c:v>MC1</c:v>
                </c:pt>
                <c:pt idx="5">
                  <c:v>G21</c:v>
                </c:pt>
                <c:pt idx="6">
                  <c:v>G14</c:v>
                </c:pt>
                <c:pt idx="7">
                  <c:v>G7</c:v>
                </c:pt>
                <c:pt idx="8">
                  <c:v>G1</c:v>
                </c:pt>
                <c:pt idx="9">
                  <c:v>G13</c:v>
                </c:pt>
                <c:pt idx="10">
                  <c:v>G12</c:v>
                </c:pt>
                <c:pt idx="11">
                  <c:v>G11</c:v>
                </c:pt>
                <c:pt idx="12">
                  <c:v>G6</c:v>
                </c:pt>
                <c:pt idx="13">
                  <c:v>G20</c:v>
                </c:pt>
                <c:pt idx="14">
                  <c:v>G10</c:v>
                </c:pt>
                <c:pt idx="15">
                  <c:v>G16</c:v>
                </c:pt>
                <c:pt idx="16">
                  <c:v>G9</c:v>
                </c:pt>
                <c:pt idx="17">
                  <c:v>G18</c:v>
                </c:pt>
                <c:pt idx="18">
                  <c:v>G3</c:v>
                </c:pt>
              </c:strCache>
            </c:strRef>
          </c:cat>
          <c:val>
            <c:numRef>
              <c:f>Informatika!$D$51:$D$69</c:f>
              <c:numCache>
                <c:formatCode>General</c:formatCode>
                <c:ptCount val="19"/>
                <c:pt idx="0" formatCode="0.00">
                  <c:v>83.333333333333329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 formatCode="0.00">
                  <c:v>64.285714285714292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 formatCode="0.00">
                  <c:v>97.142857142857139</c:v>
                </c:pt>
                <c:pt idx="17">
                  <c:v>100</c:v>
                </c:pt>
                <c:pt idx="1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5B-41C9-9F67-1C484A0FFCD4}"/>
            </c:ext>
          </c:extLst>
        </c:ser>
        <c:ser>
          <c:idx val="2"/>
          <c:order val="2"/>
          <c:tx>
            <c:strRef>
              <c:f>Informatika!$E$50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Informatika!$B$51:$B$69</c:f>
              <c:strCache>
                <c:ptCount val="19"/>
                <c:pt idx="0">
                  <c:v>G17</c:v>
                </c:pt>
                <c:pt idx="1">
                  <c:v>G8</c:v>
                </c:pt>
                <c:pt idx="2">
                  <c:v>G2</c:v>
                </c:pt>
                <c:pt idx="3">
                  <c:v>G4</c:v>
                </c:pt>
                <c:pt idx="4">
                  <c:v>MC1</c:v>
                </c:pt>
                <c:pt idx="5">
                  <c:v>G21</c:v>
                </c:pt>
                <c:pt idx="6">
                  <c:v>G14</c:v>
                </c:pt>
                <c:pt idx="7">
                  <c:v>G7</c:v>
                </c:pt>
                <c:pt idx="8">
                  <c:v>G1</c:v>
                </c:pt>
                <c:pt idx="9">
                  <c:v>G13</c:v>
                </c:pt>
                <c:pt idx="10">
                  <c:v>G12</c:v>
                </c:pt>
                <c:pt idx="11">
                  <c:v>G11</c:v>
                </c:pt>
                <c:pt idx="12">
                  <c:v>G6</c:v>
                </c:pt>
                <c:pt idx="13">
                  <c:v>G20</c:v>
                </c:pt>
                <c:pt idx="14">
                  <c:v>G10</c:v>
                </c:pt>
                <c:pt idx="15">
                  <c:v>G16</c:v>
                </c:pt>
                <c:pt idx="16">
                  <c:v>G9</c:v>
                </c:pt>
                <c:pt idx="17">
                  <c:v>G18</c:v>
                </c:pt>
                <c:pt idx="18">
                  <c:v>G3</c:v>
                </c:pt>
              </c:strCache>
            </c:strRef>
          </c:cat>
          <c:val>
            <c:numRef>
              <c:f>Informatika!$E$51:$E$69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</c:v>
                </c:pt>
                <c:pt idx="7" formatCode="0.00">
                  <c:v>6.666666666666667</c:v>
                </c:pt>
                <c:pt idx="8" formatCode="0.00">
                  <c:v>11.111111111111111</c:v>
                </c:pt>
                <c:pt idx="9" formatCode="0.00">
                  <c:v>11.538461538461538</c:v>
                </c:pt>
                <c:pt idx="10" formatCode="0.00">
                  <c:v>13.043478260869565</c:v>
                </c:pt>
                <c:pt idx="11" formatCode="0.00">
                  <c:v>15.384615384615385</c:v>
                </c:pt>
                <c:pt idx="12" formatCode="0.00">
                  <c:v>16.666666666666668</c:v>
                </c:pt>
                <c:pt idx="13" formatCode="0.00">
                  <c:v>18.181818181818183</c:v>
                </c:pt>
                <c:pt idx="14" formatCode="0.00">
                  <c:v>22.222222222222221</c:v>
                </c:pt>
                <c:pt idx="15" formatCode="0.00">
                  <c:v>31.578947368421051</c:v>
                </c:pt>
                <c:pt idx="16" formatCode="0.00">
                  <c:v>37.142857142857146</c:v>
                </c:pt>
                <c:pt idx="17" formatCode="0.00">
                  <c:v>43.939393939393938</c:v>
                </c:pt>
                <c:pt idx="18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5B-41C9-9F67-1C484A0FFC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8435759"/>
        <c:axId val="1538440079"/>
      </c:barChart>
      <c:catAx>
        <c:axId val="15384357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38440079"/>
        <c:crosses val="autoZero"/>
        <c:auto val="1"/>
        <c:lblAlgn val="ctr"/>
        <c:lblOffset val="100"/>
        <c:noMultiLvlLbl val="0"/>
      </c:catAx>
      <c:valAx>
        <c:axId val="1538440079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384357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 dirty="0">
                <a:solidFill>
                  <a:schemeClr val="tx1"/>
                </a:solidFill>
              </a:rPr>
              <a:t>2025 M. GEOGRAFIJOS VBE REZULTATAI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Geografija!$C$48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Geografija!$B$49:$B$65</c:f>
              <c:strCache>
                <c:ptCount val="17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G2</c:v>
                </c:pt>
                <c:pt idx="4">
                  <c:v>G11</c:v>
                </c:pt>
                <c:pt idx="5">
                  <c:v>G3</c:v>
                </c:pt>
                <c:pt idx="6">
                  <c:v>G3</c:v>
                </c:pt>
                <c:pt idx="7">
                  <c:v>MC1</c:v>
                </c:pt>
                <c:pt idx="8">
                  <c:v>G1</c:v>
                </c:pt>
                <c:pt idx="9">
                  <c:v>G6</c:v>
                </c:pt>
                <c:pt idx="10">
                  <c:v>G7</c:v>
                </c:pt>
                <c:pt idx="11">
                  <c:v>G13</c:v>
                </c:pt>
                <c:pt idx="12">
                  <c:v>G16</c:v>
                </c:pt>
                <c:pt idx="13">
                  <c:v>G18</c:v>
                </c:pt>
                <c:pt idx="14">
                  <c:v>G14</c:v>
                </c:pt>
                <c:pt idx="15">
                  <c:v>G9</c:v>
                </c:pt>
                <c:pt idx="16">
                  <c:v>G21</c:v>
                </c:pt>
              </c:strCache>
            </c:strRef>
          </c:cat>
          <c:val>
            <c:numRef>
              <c:f>Geografija!$C$49:$C$65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 formatCode="0.00">
                  <c:v>9.0909090909090917</c:v>
                </c:pt>
                <c:pt idx="6">
                  <c:v>0</c:v>
                </c:pt>
                <c:pt idx="7" formatCode="0.00">
                  <c:v>12.121212121212121</c:v>
                </c:pt>
                <c:pt idx="8" formatCode="0.00">
                  <c:v>18.75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F3-41AD-ABF8-71A01E3F8561}"/>
            </c:ext>
          </c:extLst>
        </c:ser>
        <c:ser>
          <c:idx val="1"/>
          <c:order val="1"/>
          <c:tx>
            <c:strRef>
              <c:f>Geografija!$D$48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Geografija!$B$49:$B$65</c:f>
              <c:strCache>
                <c:ptCount val="17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G2</c:v>
                </c:pt>
                <c:pt idx="4">
                  <c:v>G11</c:v>
                </c:pt>
                <c:pt idx="5">
                  <c:v>G3</c:v>
                </c:pt>
                <c:pt idx="6">
                  <c:v>G3</c:v>
                </c:pt>
                <c:pt idx="7">
                  <c:v>MC1</c:v>
                </c:pt>
                <c:pt idx="8">
                  <c:v>G1</c:v>
                </c:pt>
                <c:pt idx="9">
                  <c:v>G6</c:v>
                </c:pt>
                <c:pt idx="10">
                  <c:v>G7</c:v>
                </c:pt>
                <c:pt idx="11">
                  <c:v>G13</c:v>
                </c:pt>
                <c:pt idx="12">
                  <c:v>G16</c:v>
                </c:pt>
                <c:pt idx="13">
                  <c:v>G18</c:v>
                </c:pt>
                <c:pt idx="14">
                  <c:v>G14</c:v>
                </c:pt>
                <c:pt idx="15">
                  <c:v>G9</c:v>
                </c:pt>
                <c:pt idx="16">
                  <c:v>G21</c:v>
                </c:pt>
              </c:strCache>
            </c:strRef>
          </c:cat>
          <c:val>
            <c:numRef>
              <c:f>Geografija!$D$49:$D$65</c:f>
              <c:numCache>
                <c:formatCode>General</c:formatCode>
                <c:ptCount val="1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 formatCode="0.00">
                  <c:v>90.909090909090907</c:v>
                </c:pt>
                <c:pt idx="6">
                  <c:v>100</c:v>
                </c:pt>
                <c:pt idx="7" formatCode="0.00">
                  <c:v>87.878787878787875</c:v>
                </c:pt>
                <c:pt idx="8" formatCode="0.00">
                  <c:v>81.25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F3-41AD-ABF8-71A01E3F8561}"/>
            </c:ext>
          </c:extLst>
        </c:ser>
        <c:ser>
          <c:idx val="2"/>
          <c:order val="2"/>
          <c:tx>
            <c:strRef>
              <c:f>Geografija!$E$48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Geografija!$B$49:$B$65</c:f>
              <c:strCache>
                <c:ptCount val="17"/>
                <c:pt idx="0">
                  <c:v>G10</c:v>
                </c:pt>
                <c:pt idx="1">
                  <c:v>G17</c:v>
                </c:pt>
                <c:pt idx="2">
                  <c:v>G20</c:v>
                </c:pt>
                <c:pt idx="3">
                  <c:v>G2</c:v>
                </c:pt>
                <c:pt idx="4">
                  <c:v>G11</c:v>
                </c:pt>
                <c:pt idx="5">
                  <c:v>G3</c:v>
                </c:pt>
                <c:pt idx="6">
                  <c:v>G3</c:v>
                </c:pt>
                <c:pt idx="7">
                  <c:v>MC1</c:v>
                </c:pt>
                <c:pt idx="8">
                  <c:v>G1</c:v>
                </c:pt>
                <c:pt idx="9">
                  <c:v>G6</c:v>
                </c:pt>
                <c:pt idx="10">
                  <c:v>G7</c:v>
                </c:pt>
                <c:pt idx="11">
                  <c:v>G13</c:v>
                </c:pt>
                <c:pt idx="12">
                  <c:v>G16</c:v>
                </c:pt>
                <c:pt idx="13">
                  <c:v>G18</c:v>
                </c:pt>
                <c:pt idx="14">
                  <c:v>G14</c:v>
                </c:pt>
                <c:pt idx="15">
                  <c:v>G9</c:v>
                </c:pt>
                <c:pt idx="16">
                  <c:v>G21</c:v>
                </c:pt>
              </c:strCache>
            </c:strRef>
          </c:cat>
          <c:val>
            <c:numRef>
              <c:f>Geografija!$E$49:$E$65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 formatCode="0.00">
                  <c:v>8.695652173913043</c:v>
                </c:pt>
                <c:pt idx="12" formatCode="0.00">
                  <c:v>10.810810810810811</c:v>
                </c:pt>
                <c:pt idx="13" formatCode="0.00">
                  <c:v>12.244897959183673</c:v>
                </c:pt>
                <c:pt idx="14" formatCode="0.00">
                  <c:v>13.333333333333334</c:v>
                </c:pt>
                <c:pt idx="15">
                  <c:v>15</c:v>
                </c:pt>
                <c:pt idx="1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F3-41AD-ABF8-71A01E3F85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2179791"/>
        <c:axId val="1652180271"/>
      </c:barChart>
      <c:catAx>
        <c:axId val="16521797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52180271"/>
        <c:crosses val="autoZero"/>
        <c:auto val="1"/>
        <c:lblAlgn val="ctr"/>
        <c:lblOffset val="100"/>
        <c:noMultiLvlLbl val="0"/>
      </c:catAx>
      <c:valAx>
        <c:axId val="1652180271"/>
        <c:scaling>
          <c:orientation val="minMax"/>
          <c:max val="1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52179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 dirty="0">
                <a:solidFill>
                  <a:schemeClr val="tx1"/>
                </a:solidFill>
              </a:rPr>
              <a:t>2025</a:t>
            </a:r>
            <a:r>
              <a:rPr lang="lt-LT" sz="2000" b="1" baseline="0" dirty="0">
                <a:solidFill>
                  <a:schemeClr val="tx1"/>
                </a:solidFill>
              </a:rPr>
              <a:t> M. EKONOMIKOS VBE REZULTATAI</a:t>
            </a:r>
            <a:endParaRPr lang="lt-LT" sz="20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Ekonomika!$C$25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Ekonomika!$B$26:$B$41</c:f>
              <c:strCache>
                <c:ptCount val="16"/>
                <c:pt idx="0">
                  <c:v>G10</c:v>
                </c:pt>
                <c:pt idx="1">
                  <c:v>G17</c:v>
                </c:pt>
                <c:pt idx="2">
                  <c:v>G18</c:v>
                </c:pt>
                <c:pt idx="3">
                  <c:v>G20</c:v>
                </c:pt>
                <c:pt idx="4">
                  <c:v>G8</c:v>
                </c:pt>
                <c:pt idx="5">
                  <c:v>G11</c:v>
                </c:pt>
                <c:pt idx="6">
                  <c:v>G13</c:v>
                </c:pt>
                <c:pt idx="7">
                  <c:v>G3</c:v>
                </c:pt>
                <c:pt idx="8">
                  <c:v>G4</c:v>
                </c:pt>
                <c:pt idx="9">
                  <c:v>G14</c:v>
                </c:pt>
                <c:pt idx="10">
                  <c:v>G12</c:v>
                </c:pt>
                <c:pt idx="11">
                  <c:v>MC1</c:v>
                </c:pt>
                <c:pt idx="12">
                  <c:v>G1</c:v>
                </c:pt>
                <c:pt idx="13">
                  <c:v>G21</c:v>
                </c:pt>
                <c:pt idx="14">
                  <c:v>G7</c:v>
                </c:pt>
                <c:pt idx="15">
                  <c:v>G16</c:v>
                </c:pt>
              </c:strCache>
            </c:strRef>
          </c:cat>
          <c:val>
            <c:numRef>
              <c:f>Ekonomika!$C$26:$C$41</c:f>
              <c:numCache>
                <c:formatCode>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 formatCode="0.00">
                  <c:v>10</c:v>
                </c:pt>
                <c:pt idx="11" formatCode="0.00">
                  <c:v>25</c:v>
                </c:pt>
                <c:pt idx="12" formatCode="0.00">
                  <c:v>25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3F-4015-B8AD-97DEBE6F623F}"/>
            </c:ext>
          </c:extLst>
        </c:ser>
        <c:ser>
          <c:idx val="1"/>
          <c:order val="1"/>
          <c:tx>
            <c:strRef>
              <c:f>Ekonomika!$D$25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Ekonomika!$B$26:$B$41</c:f>
              <c:strCache>
                <c:ptCount val="16"/>
                <c:pt idx="0">
                  <c:v>G10</c:v>
                </c:pt>
                <c:pt idx="1">
                  <c:v>G17</c:v>
                </c:pt>
                <c:pt idx="2">
                  <c:v>G18</c:v>
                </c:pt>
                <c:pt idx="3">
                  <c:v>G20</c:v>
                </c:pt>
                <c:pt idx="4">
                  <c:v>G8</c:v>
                </c:pt>
                <c:pt idx="5">
                  <c:v>G11</c:v>
                </c:pt>
                <c:pt idx="6">
                  <c:v>G13</c:v>
                </c:pt>
                <c:pt idx="7">
                  <c:v>G3</c:v>
                </c:pt>
                <c:pt idx="8">
                  <c:v>G4</c:v>
                </c:pt>
                <c:pt idx="9">
                  <c:v>G14</c:v>
                </c:pt>
                <c:pt idx="10">
                  <c:v>G12</c:v>
                </c:pt>
                <c:pt idx="11">
                  <c:v>MC1</c:v>
                </c:pt>
                <c:pt idx="12">
                  <c:v>G1</c:v>
                </c:pt>
                <c:pt idx="13">
                  <c:v>G21</c:v>
                </c:pt>
                <c:pt idx="14">
                  <c:v>G7</c:v>
                </c:pt>
                <c:pt idx="15">
                  <c:v>G16</c:v>
                </c:pt>
              </c:strCache>
            </c:strRef>
          </c:cat>
          <c:val>
            <c:numRef>
              <c:f>Ekonomika!$D$26:$D$41</c:f>
              <c:numCache>
                <c:formatCode>0</c:formatCode>
                <c:ptCount val="1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 formatCode="0.00">
                  <c:v>90</c:v>
                </c:pt>
                <c:pt idx="11" formatCode="0.00">
                  <c:v>75</c:v>
                </c:pt>
                <c:pt idx="12" formatCode="0.00">
                  <c:v>75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3F-4015-B8AD-97DEBE6F623F}"/>
            </c:ext>
          </c:extLst>
        </c:ser>
        <c:ser>
          <c:idx val="2"/>
          <c:order val="2"/>
          <c:tx>
            <c:strRef>
              <c:f>Ekonomika!$E$25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Ekonomika!$B$26:$B$41</c:f>
              <c:strCache>
                <c:ptCount val="16"/>
                <c:pt idx="0">
                  <c:v>G10</c:v>
                </c:pt>
                <c:pt idx="1">
                  <c:v>G17</c:v>
                </c:pt>
                <c:pt idx="2">
                  <c:v>G18</c:v>
                </c:pt>
                <c:pt idx="3">
                  <c:v>G20</c:v>
                </c:pt>
                <c:pt idx="4">
                  <c:v>G8</c:v>
                </c:pt>
                <c:pt idx="5">
                  <c:v>G11</c:v>
                </c:pt>
                <c:pt idx="6">
                  <c:v>G13</c:v>
                </c:pt>
                <c:pt idx="7">
                  <c:v>G3</c:v>
                </c:pt>
                <c:pt idx="8">
                  <c:v>G4</c:v>
                </c:pt>
                <c:pt idx="9">
                  <c:v>G14</c:v>
                </c:pt>
                <c:pt idx="10">
                  <c:v>G12</c:v>
                </c:pt>
                <c:pt idx="11">
                  <c:v>MC1</c:v>
                </c:pt>
                <c:pt idx="12">
                  <c:v>G1</c:v>
                </c:pt>
                <c:pt idx="13">
                  <c:v>G21</c:v>
                </c:pt>
                <c:pt idx="14">
                  <c:v>G7</c:v>
                </c:pt>
                <c:pt idx="15">
                  <c:v>G16</c:v>
                </c:pt>
              </c:strCache>
            </c:strRef>
          </c:cat>
          <c:val>
            <c:numRef>
              <c:f>Ekonomika!$E$26:$E$41</c:f>
              <c:numCache>
                <c:formatCode>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 formatCode="0.00">
                  <c:v>16.666666666666668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3F-4015-B8AD-97DEBE6F62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8417519"/>
        <c:axId val="1538429039"/>
      </c:barChart>
      <c:catAx>
        <c:axId val="15384175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38429039"/>
        <c:crosses val="autoZero"/>
        <c:auto val="1"/>
        <c:lblAlgn val="ctr"/>
        <c:lblOffset val="100"/>
        <c:noMultiLvlLbl val="0"/>
      </c:catAx>
      <c:valAx>
        <c:axId val="1538429039"/>
        <c:scaling>
          <c:orientation val="minMax"/>
          <c:max val="1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38417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2025 M. FILOSOFIJOS REZULTATAI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Filosofija!$C$10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strRef>
              <c:f>Filosofija!$B$11:$B$12</c:f>
              <c:strCache>
                <c:ptCount val="2"/>
                <c:pt idx="0">
                  <c:v>G20</c:v>
                </c:pt>
                <c:pt idx="1">
                  <c:v>G13</c:v>
                </c:pt>
              </c:strCache>
            </c:strRef>
          </c:cat>
          <c:val>
            <c:numRef>
              <c:f>Filosofija!$C$11:$C$12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BE-4D7A-92AE-83EB11F8A6ED}"/>
            </c:ext>
          </c:extLst>
        </c:ser>
        <c:ser>
          <c:idx val="1"/>
          <c:order val="1"/>
          <c:tx>
            <c:strRef>
              <c:f>Filosofija!$D$10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Filosofija!$B$11:$B$12</c:f>
              <c:strCache>
                <c:ptCount val="2"/>
                <c:pt idx="0">
                  <c:v>G20</c:v>
                </c:pt>
                <c:pt idx="1">
                  <c:v>G13</c:v>
                </c:pt>
              </c:strCache>
            </c:strRef>
          </c:cat>
          <c:val>
            <c:numRef>
              <c:f>Filosofija!$D$11:$D$12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E-4D7A-92AE-83EB11F8A6ED}"/>
            </c:ext>
          </c:extLst>
        </c:ser>
        <c:ser>
          <c:idx val="2"/>
          <c:order val="2"/>
          <c:tx>
            <c:strRef>
              <c:f>Filosofija!$E$10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strRef>
              <c:f>Filosofija!$B$11:$B$12</c:f>
              <c:strCache>
                <c:ptCount val="2"/>
                <c:pt idx="0">
                  <c:v>G20</c:v>
                </c:pt>
                <c:pt idx="1">
                  <c:v>G13</c:v>
                </c:pt>
              </c:strCache>
            </c:strRef>
          </c:cat>
          <c:val>
            <c:numRef>
              <c:f>Filosofija!$E$11:$E$12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BE-4D7A-92AE-83EB11F8A6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73070783"/>
        <c:axId val="1273071263"/>
      </c:barChart>
      <c:catAx>
        <c:axId val="1273070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73071263"/>
        <c:crosses val="autoZero"/>
        <c:auto val="1"/>
        <c:lblAlgn val="ctr"/>
        <c:lblOffset val="100"/>
        <c:noMultiLvlLbl val="0"/>
      </c:catAx>
      <c:valAx>
        <c:axId val="1273071263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73070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58804650115416"/>
          <c:y val="0.24537037037037038"/>
          <c:w val="0.84230083654168675"/>
          <c:h val="0.513341353164187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'tAUTINĖS PAŽUMOS'!$B$7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'tAUTINĖS PAŽUMOS'!$A$8</c:f>
              <c:strCache>
                <c:ptCount val="1"/>
                <c:pt idx="0">
                  <c:v>G1</c:v>
                </c:pt>
              </c:strCache>
            </c:strRef>
          </c:cat>
          <c:val>
            <c:numRef>
              <c:f>'tAUTINĖS PAŽUMOS'!$B$8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AF-4E1A-ACB3-5D0817D98976}"/>
            </c:ext>
          </c:extLst>
        </c:ser>
        <c:ser>
          <c:idx val="1"/>
          <c:order val="1"/>
          <c:tx>
            <c:strRef>
              <c:f>'tAUTINĖS PAŽUMOS'!$C$7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0.4929175693947775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AF-4E1A-ACB3-5D0817D989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'tAUTINĖS PAŽUMOS'!$A$8</c:f>
              <c:strCache>
                <c:ptCount val="1"/>
                <c:pt idx="0">
                  <c:v>G1</c:v>
                </c:pt>
              </c:strCache>
            </c:strRef>
          </c:cat>
          <c:val>
            <c:numRef>
              <c:f>'tAUTINĖS PAŽUMOS'!$C$8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AF-4E1A-ACB3-5D0817D98976}"/>
            </c:ext>
          </c:extLst>
        </c:ser>
        <c:ser>
          <c:idx val="2"/>
          <c:order val="2"/>
          <c:tx>
            <c:strRef>
              <c:f>'tAUTINĖS PAŽUMOS'!$D$7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'tAUTINĖS PAŽUMOS'!$A$8</c:f>
              <c:strCache>
                <c:ptCount val="1"/>
                <c:pt idx="0">
                  <c:v>G1</c:v>
                </c:pt>
              </c:strCache>
            </c:strRef>
          </c:cat>
          <c:val>
            <c:numRef>
              <c:f>'tAUTINĖS PAŽUMOS'!$D$8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AF-4E1A-ACB3-5D0817D989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49823871"/>
        <c:axId val="749824351"/>
      </c:barChart>
      <c:catAx>
        <c:axId val="749823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749824351"/>
        <c:crosses val="autoZero"/>
        <c:auto val="1"/>
        <c:lblAlgn val="ctr"/>
        <c:lblOffset val="100"/>
        <c:noMultiLvlLbl val="0"/>
      </c:catAx>
      <c:valAx>
        <c:axId val="749824351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749823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1600" b="1">
                <a:solidFill>
                  <a:schemeClr val="tx1"/>
                </a:solidFill>
              </a:rPr>
              <a:t>LIETUVIŲ KALBA IR LITERATŪRA (A KURSAS) 2025 M.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'Lietuvių A'!$C$1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A'!$B$2:$B$23</c:f>
              <c:strCache>
                <c:ptCount val="22"/>
                <c:pt idx="0">
                  <c:v>G5</c:v>
                </c:pt>
                <c:pt idx="1">
                  <c:v>G1</c:v>
                </c:pt>
                <c:pt idx="2">
                  <c:v>G6</c:v>
                </c:pt>
                <c:pt idx="3">
                  <c:v>MC1</c:v>
                </c:pt>
                <c:pt idx="4">
                  <c:v>G2</c:v>
                </c:pt>
                <c:pt idx="5">
                  <c:v>G20</c:v>
                </c:pt>
                <c:pt idx="6">
                  <c:v>G12</c:v>
                </c:pt>
                <c:pt idx="7">
                  <c:v>Lietuva</c:v>
                </c:pt>
                <c:pt idx="8">
                  <c:v>G16</c:v>
                </c:pt>
                <c:pt idx="9">
                  <c:v>G7</c:v>
                </c:pt>
                <c:pt idx="10">
                  <c:v>G10</c:v>
                </c:pt>
                <c:pt idx="11">
                  <c:v>G3</c:v>
                </c:pt>
                <c:pt idx="12">
                  <c:v>G9</c:v>
                </c:pt>
                <c:pt idx="13">
                  <c:v>Kauno m.</c:v>
                </c:pt>
                <c:pt idx="14">
                  <c:v>G14</c:v>
                </c:pt>
                <c:pt idx="15">
                  <c:v>G17</c:v>
                </c:pt>
                <c:pt idx="16">
                  <c:v>G18</c:v>
                </c:pt>
                <c:pt idx="17">
                  <c:v>G8</c:v>
                </c:pt>
                <c:pt idx="18">
                  <c:v>G11</c:v>
                </c:pt>
                <c:pt idx="19">
                  <c:v>G13</c:v>
                </c:pt>
                <c:pt idx="20">
                  <c:v>G4</c:v>
                </c:pt>
                <c:pt idx="21">
                  <c:v>G21</c:v>
                </c:pt>
              </c:strCache>
            </c:strRef>
          </c:cat>
          <c:val>
            <c:numRef>
              <c:f>'Lietuvių A'!$C$2:$C$23</c:f>
              <c:numCache>
                <c:formatCode>0.00</c:formatCode>
                <c:ptCount val="22"/>
                <c:pt idx="0">
                  <c:v>20</c:v>
                </c:pt>
                <c:pt idx="1">
                  <c:v>14.285714285714286</c:v>
                </c:pt>
                <c:pt idx="2">
                  <c:v>14.285714285714286</c:v>
                </c:pt>
                <c:pt idx="3">
                  <c:v>13.913043478260869</c:v>
                </c:pt>
                <c:pt idx="4">
                  <c:v>8.5714285714285712</c:v>
                </c:pt>
                <c:pt idx="5">
                  <c:v>6.3492063492063489</c:v>
                </c:pt>
                <c:pt idx="6">
                  <c:v>5.0314465408805029</c:v>
                </c:pt>
                <c:pt idx="7">
                  <c:v>2.9</c:v>
                </c:pt>
                <c:pt idx="8">
                  <c:v>2.5510204081632653</c:v>
                </c:pt>
                <c:pt idx="9">
                  <c:v>2.3809523809523809</c:v>
                </c:pt>
                <c:pt idx="10">
                  <c:v>2</c:v>
                </c:pt>
                <c:pt idx="11">
                  <c:v>1.1235955056179776</c:v>
                </c:pt>
                <c:pt idx="12">
                  <c:v>1.1111111111111112</c:v>
                </c:pt>
                <c:pt idx="13">
                  <c:v>1.1000000000000001</c:v>
                </c:pt>
                <c:pt idx="14">
                  <c:v>0.625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29-48E8-BA75-DBDCA2706D87}"/>
            </c:ext>
          </c:extLst>
        </c:ser>
        <c:ser>
          <c:idx val="1"/>
          <c:order val="1"/>
          <c:tx>
            <c:strRef>
              <c:f>'Lietuvių A'!$D$1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E29-48E8-BA75-DBDCA2706D87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E29-48E8-BA75-DBDCA2706D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A'!$B$2:$B$23</c:f>
              <c:strCache>
                <c:ptCount val="22"/>
                <c:pt idx="0">
                  <c:v>G5</c:v>
                </c:pt>
                <c:pt idx="1">
                  <c:v>G1</c:v>
                </c:pt>
                <c:pt idx="2">
                  <c:v>G6</c:v>
                </c:pt>
                <c:pt idx="3">
                  <c:v>MC1</c:v>
                </c:pt>
                <c:pt idx="4">
                  <c:v>G2</c:v>
                </c:pt>
                <c:pt idx="5">
                  <c:v>G20</c:v>
                </c:pt>
                <c:pt idx="6">
                  <c:v>G12</c:v>
                </c:pt>
                <c:pt idx="7">
                  <c:v>Lietuva</c:v>
                </c:pt>
                <c:pt idx="8">
                  <c:v>G16</c:v>
                </c:pt>
                <c:pt idx="9">
                  <c:v>G7</c:v>
                </c:pt>
                <c:pt idx="10">
                  <c:v>G10</c:v>
                </c:pt>
                <c:pt idx="11">
                  <c:v>G3</c:v>
                </c:pt>
                <c:pt idx="12">
                  <c:v>G9</c:v>
                </c:pt>
                <c:pt idx="13">
                  <c:v>Kauno m.</c:v>
                </c:pt>
                <c:pt idx="14">
                  <c:v>G14</c:v>
                </c:pt>
                <c:pt idx="15">
                  <c:v>G17</c:v>
                </c:pt>
                <c:pt idx="16">
                  <c:v>G18</c:v>
                </c:pt>
                <c:pt idx="17">
                  <c:v>G8</c:v>
                </c:pt>
                <c:pt idx="18">
                  <c:v>G11</c:v>
                </c:pt>
                <c:pt idx="19">
                  <c:v>G13</c:v>
                </c:pt>
                <c:pt idx="20">
                  <c:v>G4</c:v>
                </c:pt>
                <c:pt idx="21">
                  <c:v>G21</c:v>
                </c:pt>
              </c:strCache>
            </c:strRef>
          </c:cat>
          <c:val>
            <c:numRef>
              <c:f>'Lietuvių A'!$D$2:$D$23</c:f>
              <c:numCache>
                <c:formatCode>0.00</c:formatCode>
                <c:ptCount val="22"/>
                <c:pt idx="0">
                  <c:v>80</c:v>
                </c:pt>
                <c:pt idx="1">
                  <c:v>85.714285714285708</c:v>
                </c:pt>
                <c:pt idx="2">
                  <c:v>85.714285714285708</c:v>
                </c:pt>
                <c:pt idx="3">
                  <c:v>86.086956521739125</c:v>
                </c:pt>
                <c:pt idx="4">
                  <c:v>91.428571428571431</c:v>
                </c:pt>
                <c:pt idx="5">
                  <c:v>93.650793650793645</c:v>
                </c:pt>
                <c:pt idx="6">
                  <c:v>94.968553459119491</c:v>
                </c:pt>
                <c:pt idx="7">
                  <c:v>97.1</c:v>
                </c:pt>
                <c:pt idx="8">
                  <c:v>97.448979591836732</c:v>
                </c:pt>
                <c:pt idx="9">
                  <c:v>97.61904761904762</c:v>
                </c:pt>
                <c:pt idx="10">
                  <c:v>98</c:v>
                </c:pt>
                <c:pt idx="11">
                  <c:v>98.876404494382029</c:v>
                </c:pt>
                <c:pt idx="12">
                  <c:v>98.888888888888886</c:v>
                </c:pt>
                <c:pt idx="13">
                  <c:v>98.9</c:v>
                </c:pt>
                <c:pt idx="14">
                  <c:v>99.375</c:v>
                </c:pt>
                <c:pt idx="15" formatCode="General">
                  <c:v>100</c:v>
                </c:pt>
                <c:pt idx="16" formatCode="General">
                  <c:v>100</c:v>
                </c:pt>
                <c:pt idx="17" formatCode="General">
                  <c:v>100</c:v>
                </c:pt>
                <c:pt idx="18" formatCode="General">
                  <c:v>100</c:v>
                </c:pt>
                <c:pt idx="19" formatCode="General">
                  <c:v>100</c:v>
                </c:pt>
                <c:pt idx="20" formatCode="General">
                  <c:v>100</c:v>
                </c:pt>
                <c:pt idx="21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29-48E8-BA75-DBDCA2706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1832335"/>
        <c:axId val="1001828015"/>
      </c:barChart>
      <c:catAx>
        <c:axId val="1001832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1828015"/>
        <c:crosses val="autoZero"/>
        <c:auto val="1"/>
        <c:lblAlgn val="ctr"/>
        <c:lblOffset val="100"/>
        <c:noMultiLvlLbl val="0"/>
      </c:catAx>
      <c:valAx>
        <c:axId val="10018280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1832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1600" b="1">
                <a:solidFill>
                  <a:schemeClr val="tx1"/>
                </a:solidFill>
              </a:rPr>
              <a:t>LIETUVIŲ KALBA IR LITERATŪRA (B KURSAS) 2025 M.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'Lietuvių B'!$C$1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B'!$B$2:$B$20</c:f>
              <c:strCache>
                <c:ptCount val="19"/>
                <c:pt idx="0">
                  <c:v>G4</c:v>
                </c:pt>
                <c:pt idx="1">
                  <c:v>G1</c:v>
                </c:pt>
                <c:pt idx="2">
                  <c:v>G2</c:v>
                </c:pt>
                <c:pt idx="3">
                  <c:v>G20</c:v>
                </c:pt>
                <c:pt idx="4">
                  <c:v>G5</c:v>
                </c:pt>
                <c:pt idx="5">
                  <c:v>MC1</c:v>
                </c:pt>
                <c:pt idx="6">
                  <c:v>Lietuva</c:v>
                </c:pt>
                <c:pt idx="7">
                  <c:v>G16</c:v>
                </c:pt>
                <c:pt idx="8">
                  <c:v>Kauno m. </c:v>
                </c:pt>
                <c:pt idx="9">
                  <c:v>G12</c:v>
                </c:pt>
                <c:pt idx="10">
                  <c:v>G17</c:v>
                </c:pt>
                <c:pt idx="11">
                  <c:v>G7</c:v>
                </c:pt>
                <c:pt idx="12">
                  <c:v>G3</c:v>
                </c:pt>
                <c:pt idx="13">
                  <c:v>G21</c:v>
                </c:pt>
                <c:pt idx="14">
                  <c:v>G10</c:v>
                </c:pt>
                <c:pt idx="15">
                  <c:v>G8</c:v>
                </c:pt>
                <c:pt idx="16">
                  <c:v>G11</c:v>
                </c:pt>
                <c:pt idx="17">
                  <c:v>G9</c:v>
                </c:pt>
                <c:pt idx="18">
                  <c:v>G6</c:v>
                </c:pt>
              </c:strCache>
            </c:strRef>
          </c:cat>
          <c:val>
            <c:numRef>
              <c:f>'Lietuvių B'!$C$2:$C$20</c:f>
              <c:numCache>
                <c:formatCode>0.00</c:formatCode>
                <c:ptCount val="19"/>
                <c:pt idx="0">
                  <c:v>58.333333333333336</c:v>
                </c:pt>
                <c:pt idx="1">
                  <c:v>52.272727272727273</c:v>
                </c:pt>
                <c:pt idx="2">
                  <c:v>41.666666666666664</c:v>
                </c:pt>
                <c:pt idx="3">
                  <c:v>28.571428571428573</c:v>
                </c:pt>
                <c:pt idx="4">
                  <c:v>27.272727272727273</c:v>
                </c:pt>
                <c:pt idx="5">
                  <c:v>22.784810126582279</c:v>
                </c:pt>
                <c:pt idx="6">
                  <c:v>18.5</c:v>
                </c:pt>
                <c:pt idx="7">
                  <c:v>16.666666666666668</c:v>
                </c:pt>
                <c:pt idx="8">
                  <c:v>14</c:v>
                </c:pt>
                <c:pt idx="9">
                  <c:v>12.121212121212121</c:v>
                </c:pt>
                <c:pt idx="10">
                  <c:v>11.538461538461538</c:v>
                </c:pt>
                <c:pt idx="11">
                  <c:v>10</c:v>
                </c:pt>
                <c:pt idx="12">
                  <c:v>7.6923076923076925</c:v>
                </c:pt>
                <c:pt idx="13">
                  <c:v>7.1428571428571432</c:v>
                </c:pt>
                <c:pt idx="14">
                  <c:v>4.3478260869565215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EC-44D6-AF46-30949BB8FA7A}"/>
            </c:ext>
          </c:extLst>
        </c:ser>
        <c:ser>
          <c:idx val="1"/>
          <c:order val="1"/>
          <c:tx>
            <c:strRef>
              <c:f>'Lietuvių B'!$D$1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DEC-44D6-AF46-30949BB8FA7A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DEC-44D6-AF46-30949BB8FA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B'!$B$2:$B$20</c:f>
              <c:strCache>
                <c:ptCount val="19"/>
                <c:pt idx="0">
                  <c:v>G4</c:v>
                </c:pt>
                <c:pt idx="1">
                  <c:v>G1</c:v>
                </c:pt>
                <c:pt idx="2">
                  <c:v>G2</c:v>
                </c:pt>
                <c:pt idx="3">
                  <c:v>G20</c:v>
                </c:pt>
                <c:pt idx="4">
                  <c:v>G5</c:v>
                </c:pt>
                <c:pt idx="5">
                  <c:v>MC1</c:v>
                </c:pt>
                <c:pt idx="6">
                  <c:v>Lietuva</c:v>
                </c:pt>
                <c:pt idx="7">
                  <c:v>G16</c:v>
                </c:pt>
                <c:pt idx="8">
                  <c:v>Kauno m. </c:v>
                </c:pt>
                <c:pt idx="9">
                  <c:v>G12</c:v>
                </c:pt>
                <c:pt idx="10">
                  <c:v>G17</c:v>
                </c:pt>
                <c:pt idx="11">
                  <c:v>G7</c:v>
                </c:pt>
                <c:pt idx="12">
                  <c:v>G3</c:v>
                </c:pt>
                <c:pt idx="13">
                  <c:v>G21</c:v>
                </c:pt>
                <c:pt idx="14">
                  <c:v>G10</c:v>
                </c:pt>
                <c:pt idx="15">
                  <c:v>G8</c:v>
                </c:pt>
                <c:pt idx="16">
                  <c:v>G11</c:v>
                </c:pt>
                <c:pt idx="17">
                  <c:v>G9</c:v>
                </c:pt>
                <c:pt idx="18">
                  <c:v>G6</c:v>
                </c:pt>
              </c:strCache>
            </c:strRef>
          </c:cat>
          <c:val>
            <c:numRef>
              <c:f>'Lietuvių B'!$D$2:$D$20</c:f>
              <c:numCache>
                <c:formatCode>0.00</c:formatCode>
                <c:ptCount val="19"/>
                <c:pt idx="0">
                  <c:v>41.666666666666664</c:v>
                </c:pt>
                <c:pt idx="1">
                  <c:v>47.727272727272727</c:v>
                </c:pt>
                <c:pt idx="2">
                  <c:v>58.333333333333336</c:v>
                </c:pt>
                <c:pt idx="3">
                  <c:v>71.428571428571431</c:v>
                </c:pt>
                <c:pt idx="4">
                  <c:v>72.727272727272734</c:v>
                </c:pt>
                <c:pt idx="5">
                  <c:v>77.215189873417728</c:v>
                </c:pt>
                <c:pt idx="6">
                  <c:v>81.5</c:v>
                </c:pt>
                <c:pt idx="7">
                  <c:v>83.333333333333329</c:v>
                </c:pt>
                <c:pt idx="8">
                  <c:v>86</c:v>
                </c:pt>
                <c:pt idx="9">
                  <c:v>87.878787878787875</c:v>
                </c:pt>
                <c:pt idx="10">
                  <c:v>88.461538461538467</c:v>
                </c:pt>
                <c:pt idx="11">
                  <c:v>90</c:v>
                </c:pt>
                <c:pt idx="12">
                  <c:v>92.307692307692307</c:v>
                </c:pt>
                <c:pt idx="13">
                  <c:v>92.857142857142861</c:v>
                </c:pt>
                <c:pt idx="14">
                  <c:v>95.652173913043484</c:v>
                </c:pt>
                <c:pt idx="15" formatCode="General">
                  <c:v>100</c:v>
                </c:pt>
                <c:pt idx="16" formatCode="General">
                  <c:v>100</c:v>
                </c:pt>
                <c:pt idx="17" formatCode="General">
                  <c:v>100</c:v>
                </c:pt>
                <c:pt idx="18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DEC-44D6-AF46-30949BB8F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9029663"/>
        <c:axId val="825106591"/>
      </c:barChart>
      <c:catAx>
        <c:axId val="8190296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825106591"/>
        <c:crosses val="autoZero"/>
        <c:auto val="1"/>
        <c:lblAlgn val="ctr"/>
        <c:lblOffset val="100"/>
        <c:noMultiLvlLbl val="0"/>
      </c:catAx>
      <c:valAx>
        <c:axId val="8251065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819029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1600" b="1" dirty="0">
                <a:solidFill>
                  <a:schemeClr val="tx1"/>
                </a:solidFill>
              </a:rPr>
              <a:t>2024</a:t>
            </a:r>
            <a:r>
              <a:rPr lang="lt-LT" sz="1600" b="1" baseline="0" dirty="0">
                <a:solidFill>
                  <a:schemeClr val="tx1"/>
                </a:solidFill>
              </a:rPr>
              <a:t> M.</a:t>
            </a:r>
            <a:endParaRPr lang="lt-LT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273221940647271"/>
          <c:y val="2.7777782840803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'Lietuvių k.'!$C$1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k.'!$B$2:$B$22</c:f>
              <c:strCache>
                <c:ptCount val="21"/>
                <c:pt idx="0">
                  <c:v>G1</c:v>
                </c:pt>
                <c:pt idx="1">
                  <c:v>G17</c:v>
                </c:pt>
                <c:pt idx="2">
                  <c:v>G4</c:v>
                </c:pt>
                <c:pt idx="3">
                  <c:v>G3</c:v>
                </c:pt>
                <c:pt idx="4">
                  <c:v>G20</c:v>
                </c:pt>
                <c:pt idx="5">
                  <c:v>G12</c:v>
                </c:pt>
                <c:pt idx="6">
                  <c:v>Lietuva</c:v>
                </c:pt>
                <c:pt idx="7">
                  <c:v>G10</c:v>
                </c:pt>
                <c:pt idx="8">
                  <c:v>G7</c:v>
                </c:pt>
                <c:pt idx="9">
                  <c:v>G6</c:v>
                </c:pt>
                <c:pt idx="10">
                  <c:v>Kauno m,</c:v>
                </c:pt>
                <c:pt idx="11">
                  <c:v>G21</c:v>
                </c:pt>
                <c:pt idx="12">
                  <c:v>G5</c:v>
                </c:pt>
                <c:pt idx="13">
                  <c:v>G11</c:v>
                </c:pt>
                <c:pt idx="14">
                  <c:v>G2</c:v>
                </c:pt>
                <c:pt idx="15">
                  <c:v>G16</c:v>
                </c:pt>
                <c:pt idx="16">
                  <c:v>G8</c:v>
                </c:pt>
                <c:pt idx="17">
                  <c:v>G14</c:v>
                </c:pt>
                <c:pt idx="18">
                  <c:v>G9</c:v>
                </c:pt>
                <c:pt idx="19">
                  <c:v>G13</c:v>
                </c:pt>
                <c:pt idx="20">
                  <c:v>G18</c:v>
                </c:pt>
              </c:strCache>
            </c:strRef>
          </c:cat>
          <c:val>
            <c:numRef>
              <c:f>'Lietuvių k.'!$C$2:$C$22</c:f>
              <c:numCache>
                <c:formatCode>General</c:formatCode>
                <c:ptCount val="21"/>
                <c:pt idx="0">
                  <c:v>14.29</c:v>
                </c:pt>
                <c:pt idx="1">
                  <c:v>11.9</c:v>
                </c:pt>
                <c:pt idx="2">
                  <c:v>9.52</c:v>
                </c:pt>
                <c:pt idx="3">
                  <c:v>9.4600000000000009</c:v>
                </c:pt>
                <c:pt idx="4">
                  <c:v>9.33</c:v>
                </c:pt>
                <c:pt idx="5">
                  <c:v>8.7200000000000006</c:v>
                </c:pt>
                <c:pt idx="6">
                  <c:v>8.7100000000000009</c:v>
                </c:pt>
                <c:pt idx="7">
                  <c:v>8.65</c:v>
                </c:pt>
                <c:pt idx="8">
                  <c:v>8.33</c:v>
                </c:pt>
                <c:pt idx="9">
                  <c:v>7.89</c:v>
                </c:pt>
                <c:pt idx="10">
                  <c:v>6.77</c:v>
                </c:pt>
                <c:pt idx="11">
                  <c:v>5</c:v>
                </c:pt>
                <c:pt idx="12">
                  <c:v>4.76</c:v>
                </c:pt>
                <c:pt idx="13">
                  <c:v>4.4000000000000004</c:v>
                </c:pt>
                <c:pt idx="14">
                  <c:v>4.17</c:v>
                </c:pt>
                <c:pt idx="15">
                  <c:v>3.86</c:v>
                </c:pt>
                <c:pt idx="16">
                  <c:v>3.23</c:v>
                </c:pt>
                <c:pt idx="17">
                  <c:v>3.17</c:v>
                </c:pt>
                <c:pt idx="18">
                  <c:v>2.7</c:v>
                </c:pt>
                <c:pt idx="19">
                  <c:v>2.69</c:v>
                </c:pt>
                <c:pt idx="2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9C-4AD6-BA6D-9080C3575AC8}"/>
            </c:ext>
          </c:extLst>
        </c:ser>
        <c:ser>
          <c:idx val="1"/>
          <c:order val="1"/>
          <c:tx>
            <c:strRef>
              <c:f>'Lietuvių k.'!$D$1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49C-4AD6-BA6D-9080C3575AC8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49C-4AD6-BA6D-9080C3575A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k.'!$B$2:$B$22</c:f>
              <c:strCache>
                <c:ptCount val="21"/>
                <c:pt idx="0">
                  <c:v>G1</c:v>
                </c:pt>
                <c:pt idx="1">
                  <c:v>G17</c:v>
                </c:pt>
                <c:pt idx="2">
                  <c:v>G4</c:v>
                </c:pt>
                <c:pt idx="3">
                  <c:v>G3</c:v>
                </c:pt>
                <c:pt idx="4">
                  <c:v>G20</c:v>
                </c:pt>
                <c:pt idx="5">
                  <c:v>G12</c:v>
                </c:pt>
                <c:pt idx="6">
                  <c:v>Lietuva</c:v>
                </c:pt>
                <c:pt idx="7">
                  <c:v>G10</c:v>
                </c:pt>
                <c:pt idx="8">
                  <c:v>G7</c:v>
                </c:pt>
                <c:pt idx="9">
                  <c:v>G6</c:v>
                </c:pt>
                <c:pt idx="10">
                  <c:v>Kauno m,</c:v>
                </c:pt>
                <c:pt idx="11">
                  <c:v>G21</c:v>
                </c:pt>
                <c:pt idx="12">
                  <c:v>G5</c:v>
                </c:pt>
                <c:pt idx="13">
                  <c:v>G11</c:v>
                </c:pt>
                <c:pt idx="14">
                  <c:v>G2</c:v>
                </c:pt>
                <c:pt idx="15">
                  <c:v>G16</c:v>
                </c:pt>
                <c:pt idx="16">
                  <c:v>G8</c:v>
                </c:pt>
                <c:pt idx="17">
                  <c:v>G14</c:v>
                </c:pt>
                <c:pt idx="18">
                  <c:v>G9</c:v>
                </c:pt>
                <c:pt idx="19">
                  <c:v>G13</c:v>
                </c:pt>
                <c:pt idx="20">
                  <c:v>G18</c:v>
                </c:pt>
              </c:strCache>
            </c:strRef>
          </c:cat>
          <c:val>
            <c:numRef>
              <c:f>'Lietuvių k.'!$D$2:$D$22</c:f>
              <c:numCache>
                <c:formatCode>General</c:formatCode>
                <c:ptCount val="21"/>
                <c:pt idx="0">
                  <c:v>85.720000000000013</c:v>
                </c:pt>
                <c:pt idx="1">
                  <c:v>88.089999999999989</c:v>
                </c:pt>
                <c:pt idx="2">
                  <c:v>90.48</c:v>
                </c:pt>
                <c:pt idx="3">
                  <c:v>90.54</c:v>
                </c:pt>
                <c:pt idx="4">
                  <c:v>90.67</c:v>
                </c:pt>
                <c:pt idx="5">
                  <c:v>91.28</c:v>
                </c:pt>
                <c:pt idx="6">
                  <c:v>91.3</c:v>
                </c:pt>
                <c:pt idx="7">
                  <c:v>91.350000000000009</c:v>
                </c:pt>
                <c:pt idx="8">
                  <c:v>91.67</c:v>
                </c:pt>
                <c:pt idx="9">
                  <c:v>92.1</c:v>
                </c:pt>
                <c:pt idx="10">
                  <c:v>93.23</c:v>
                </c:pt>
                <c:pt idx="11">
                  <c:v>95</c:v>
                </c:pt>
                <c:pt idx="12">
                  <c:v>95.23</c:v>
                </c:pt>
                <c:pt idx="13">
                  <c:v>95.609999999999985</c:v>
                </c:pt>
                <c:pt idx="14">
                  <c:v>95.83</c:v>
                </c:pt>
                <c:pt idx="15">
                  <c:v>96.13</c:v>
                </c:pt>
                <c:pt idx="16">
                  <c:v>96.77000000000001</c:v>
                </c:pt>
                <c:pt idx="17">
                  <c:v>96.820000000000007</c:v>
                </c:pt>
                <c:pt idx="18">
                  <c:v>97.3</c:v>
                </c:pt>
                <c:pt idx="19">
                  <c:v>97.31</c:v>
                </c:pt>
                <c:pt idx="20">
                  <c:v>99.210000000000008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49C-4AD6-BA6D-9080C3575AC8}"/>
            </c:ext>
          </c:extLst>
        </c:ser>
        <c:ser>
          <c:idx val="2"/>
          <c:order val="2"/>
          <c:tx>
            <c:strRef>
              <c:f>'Lietuvių k.'!$E$1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'Lietuvių k.'!$B$2:$B$22</c:f>
              <c:strCache>
                <c:ptCount val="21"/>
                <c:pt idx="0">
                  <c:v>G1</c:v>
                </c:pt>
                <c:pt idx="1">
                  <c:v>G17</c:v>
                </c:pt>
                <c:pt idx="2">
                  <c:v>G4</c:v>
                </c:pt>
                <c:pt idx="3">
                  <c:v>G3</c:v>
                </c:pt>
                <c:pt idx="4">
                  <c:v>G20</c:v>
                </c:pt>
                <c:pt idx="5">
                  <c:v>G12</c:v>
                </c:pt>
                <c:pt idx="6">
                  <c:v>Lietuva</c:v>
                </c:pt>
                <c:pt idx="7">
                  <c:v>G10</c:v>
                </c:pt>
                <c:pt idx="8">
                  <c:v>G7</c:v>
                </c:pt>
                <c:pt idx="9">
                  <c:v>G6</c:v>
                </c:pt>
                <c:pt idx="10">
                  <c:v>Kauno m,</c:v>
                </c:pt>
                <c:pt idx="11">
                  <c:v>G21</c:v>
                </c:pt>
                <c:pt idx="12">
                  <c:v>G5</c:v>
                </c:pt>
                <c:pt idx="13">
                  <c:v>G11</c:v>
                </c:pt>
                <c:pt idx="14">
                  <c:v>G2</c:v>
                </c:pt>
                <c:pt idx="15">
                  <c:v>G16</c:v>
                </c:pt>
                <c:pt idx="16">
                  <c:v>G8</c:v>
                </c:pt>
                <c:pt idx="17">
                  <c:v>G14</c:v>
                </c:pt>
                <c:pt idx="18">
                  <c:v>G9</c:v>
                </c:pt>
                <c:pt idx="19">
                  <c:v>G13</c:v>
                </c:pt>
                <c:pt idx="20">
                  <c:v>G18</c:v>
                </c:pt>
              </c:strCache>
            </c:strRef>
          </c:cat>
          <c:val>
            <c:numRef>
              <c:f>'Lietuvių k.'!$E$2:$E$22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6-B49C-4AD6-BA6D-9080C3575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3336367"/>
        <c:axId val="1143334927"/>
      </c:barChart>
      <c:catAx>
        <c:axId val="11433363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3334927"/>
        <c:crosses val="autoZero"/>
        <c:auto val="1"/>
        <c:lblAlgn val="ctr"/>
        <c:lblOffset val="100"/>
        <c:noMultiLvlLbl val="0"/>
      </c:catAx>
      <c:valAx>
        <c:axId val="11433349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333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2023</a:t>
            </a:r>
            <a:r>
              <a:rPr lang="lt-LT" sz="1600" b="1" dirty="0">
                <a:solidFill>
                  <a:schemeClr val="tx1"/>
                </a:solidFill>
              </a:rPr>
              <a:t> M.</a:t>
            </a:r>
            <a:endParaRPr lang="en-US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'Lietuvių k. 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k. '!$B$2:$B$22</c:f>
              <c:strCache>
                <c:ptCount val="21"/>
                <c:pt idx="0">
                  <c:v>G1</c:v>
                </c:pt>
                <c:pt idx="1">
                  <c:v>G12</c:v>
                </c:pt>
                <c:pt idx="2">
                  <c:v>G17</c:v>
                </c:pt>
                <c:pt idx="3">
                  <c:v>Lietuva</c:v>
                </c:pt>
                <c:pt idx="4">
                  <c:v>G10</c:v>
                </c:pt>
                <c:pt idx="5">
                  <c:v>G16</c:v>
                </c:pt>
                <c:pt idx="6">
                  <c:v>G21</c:v>
                </c:pt>
                <c:pt idx="7">
                  <c:v>Kaunas</c:v>
                </c:pt>
                <c:pt idx="8">
                  <c:v>G20</c:v>
                </c:pt>
                <c:pt idx="9">
                  <c:v>G11</c:v>
                </c:pt>
                <c:pt idx="10">
                  <c:v>G13</c:v>
                </c:pt>
                <c:pt idx="11">
                  <c:v>G6</c:v>
                </c:pt>
                <c:pt idx="12">
                  <c:v>G14</c:v>
                </c:pt>
                <c:pt idx="13">
                  <c:v>G3</c:v>
                </c:pt>
                <c:pt idx="14">
                  <c:v>G9</c:v>
                </c:pt>
                <c:pt idx="15">
                  <c:v>G18</c:v>
                </c:pt>
                <c:pt idx="16">
                  <c:v>G8</c:v>
                </c:pt>
                <c:pt idx="17">
                  <c:v>G2</c:v>
                </c:pt>
                <c:pt idx="18">
                  <c:v>G5</c:v>
                </c:pt>
                <c:pt idx="19">
                  <c:v>G7</c:v>
                </c:pt>
                <c:pt idx="20">
                  <c:v>G4</c:v>
                </c:pt>
              </c:strCache>
            </c:strRef>
          </c:cat>
          <c:val>
            <c:numRef>
              <c:f>'Lietuvių k. '!$C$2:$C$22</c:f>
              <c:numCache>
                <c:formatCode>0.00</c:formatCode>
                <c:ptCount val="21"/>
                <c:pt idx="0">
                  <c:v>15.78947368421052</c:v>
                </c:pt>
                <c:pt idx="1">
                  <c:v>12.345679012345684</c:v>
                </c:pt>
                <c:pt idx="2">
                  <c:v>8.8888888888888857</c:v>
                </c:pt>
                <c:pt idx="3">
                  <c:v>7.07</c:v>
                </c:pt>
                <c:pt idx="4">
                  <c:v>5.46875</c:v>
                </c:pt>
                <c:pt idx="5">
                  <c:v>5.2023121387283169</c:v>
                </c:pt>
                <c:pt idx="6">
                  <c:v>4.7619047619047592</c:v>
                </c:pt>
                <c:pt idx="7">
                  <c:v>4.5199999999999996</c:v>
                </c:pt>
                <c:pt idx="8">
                  <c:v>3.8461538461538396</c:v>
                </c:pt>
                <c:pt idx="9">
                  <c:v>3.8461538461538396</c:v>
                </c:pt>
                <c:pt idx="10">
                  <c:v>3.2407407407407476</c:v>
                </c:pt>
                <c:pt idx="11">
                  <c:v>3.2258064516128968</c:v>
                </c:pt>
                <c:pt idx="12">
                  <c:v>2.2727272727272663</c:v>
                </c:pt>
                <c:pt idx="13">
                  <c:v>1.4285714285714306</c:v>
                </c:pt>
                <c:pt idx="14">
                  <c:v>0.85470085470085166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3-470F-A516-12FED1A1BA1E}"/>
            </c:ext>
          </c:extLst>
        </c:ser>
        <c:ser>
          <c:idx val="1"/>
          <c:order val="1"/>
          <c:tx>
            <c:strRef>
              <c:f>'Lietuvių k. 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813-470F-A516-12FED1A1BA1E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813-470F-A516-12FED1A1BA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'Lietuvių k. '!$B$2:$B$22</c:f>
              <c:strCache>
                <c:ptCount val="21"/>
                <c:pt idx="0">
                  <c:v>G1</c:v>
                </c:pt>
                <c:pt idx="1">
                  <c:v>G12</c:v>
                </c:pt>
                <c:pt idx="2">
                  <c:v>G17</c:v>
                </c:pt>
                <c:pt idx="3">
                  <c:v>Lietuva</c:v>
                </c:pt>
                <c:pt idx="4">
                  <c:v>G10</c:v>
                </c:pt>
                <c:pt idx="5">
                  <c:v>G16</c:v>
                </c:pt>
                <c:pt idx="6">
                  <c:v>G21</c:v>
                </c:pt>
                <c:pt idx="7">
                  <c:v>Kaunas</c:v>
                </c:pt>
                <c:pt idx="8">
                  <c:v>G20</c:v>
                </c:pt>
                <c:pt idx="9">
                  <c:v>G11</c:v>
                </c:pt>
                <c:pt idx="10">
                  <c:v>G13</c:v>
                </c:pt>
                <c:pt idx="11">
                  <c:v>G6</c:v>
                </c:pt>
                <c:pt idx="12">
                  <c:v>G14</c:v>
                </c:pt>
                <c:pt idx="13">
                  <c:v>G3</c:v>
                </c:pt>
                <c:pt idx="14">
                  <c:v>G9</c:v>
                </c:pt>
                <c:pt idx="15">
                  <c:v>G18</c:v>
                </c:pt>
                <c:pt idx="16">
                  <c:v>G8</c:v>
                </c:pt>
                <c:pt idx="17">
                  <c:v>G2</c:v>
                </c:pt>
                <c:pt idx="18">
                  <c:v>G5</c:v>
                </c:pt>
                <c:pt idx="19">
                  <c:v>G7</c:v>
                </c:pt>
                <c:pt idx="20">
                  <c:v>G4</c:v>
                </c:pt>
              </c:strCache>
            </c:strRef>
          </c:cat>
          <c:val>
            <c:numRef>
              <c:f>'Lietuvių k. '!$D$2:$D$22</c:f>
              <c:numCache>
                <c:formatCode>0.00</c:formatCode>
                <c:ptCount val="21"/>
                <c:pt idx="0">
                  <c:v>84.21052631578948</c:v>
                </c:pt>
                <c:pt idx="1">
                  <c:v>87.654320987654316</c:v>
                </c:pt>
                <c:pt idx="2">
                  <c:v>91.111111111111114</c:v>
                </c:pt>
                <c:pt idx="3">
                  <c:v>92.93</c:v>
                </c:pt>
                <c:pt idx="4">
                  <c:v>94.53125</c:v>
                </c:pt>
                <c:pt idx="5">
                  <c:v>94.797687861271683</c:v>
                </c:pt>
                <c:pt idx="6">
                  <c:v>95.238095238095241</c:v>
                </c:pt>
                <c:pt idx="7">
                  <c:v>95.48</c:v>
                </c:pt>
                <c:pt idx="8">
                  <c:v>96.153846153846146</c:v>
                </c:pt>
                <c:pt idx="9">
                  <c:v>96.153846153846146</c:v>
                </c:pt>
                <c:pt idx="10">
                  <c:v>96.759259259259267</c:v>
                </c:pt>
                <c:pt idx="11">
                  <c:v>96.774193548387089</c:v>
                </c:pt>
                <c:pt idx="12">
                  <c:v>97.727272727272734</c:v>
                </c:pt>
                <c:pt idx="13">
                  <c:v>98.571428571428584</c:v>
                </c:pt>
                <c:pt idx="14">
                  <c:v>99.145299145299134</c:v>
                </c:pt>
                <c:pt idx="15" formatCode="General">
                  <c:v>100</c:v>
                </c:pt>
                <c:pt idx="16" formatCode="General">
                  <c:v>100</c:v>
                </c:pt>
                <c:pt idx="17" formatCode="General">
                  <c:v>100</c:v>
                </c:pt>
                <c:pt idx="18" formatCode="General">
                  <c:v>100</c:v>
                </c:pt>
                <c:pt idx="19" formatCode="General">
                  <c:v>100</c:v>
                </c:pt>
                <c:pt idx="20" formatCode="General">
                  <c:v>100.00000000000001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13-470F-A516-12FED1A1B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84447647"/>
        <c:axId val="984444287"/>
      </c:barChart>
      <c:catAx>
        <c:axId val="9844476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84444287"/>
        <c:crosses val="autoZero"/>
        <c:auto val="1"/>
        <c:lblAlgn val="ctr"/>
        <c:lblOffset val="100"/>
        <c:noMultiLvlLbl val="0"/>
      </c:catAx>
      <c:valAx>
        <c:axId val="9844442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84447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MATEMATIKA (A KURSAS) 2025 M.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'Matematika A'!$C$1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'Matematika A'!$B$2:$B$23</c:f>
              <c:strCache>
                <c:ptCount val="22"/>
                <c:pt idx="0">
                  <c:v>MC1</c:v>
                </c:pt>
                <c:pt idx="1">
                  <c:v>G12</c:v>
                </c:pt>
                <c:pt idx="2">
                  <c:v>G4</c:v>
                </c:pt>
                <c:pt idx="3">
                  <c:v>G5</c:v>
                </c:pt>
                <c:pt idx="4">
                  <c:v>G2</c:v>
                </c:pt>
                <c:pt idx="5">
                  <c:v>G1</c:v>
                </c:pt>
                <c:pt idx="6">
                  <c:v>G6</c:v>
                </c:pt>
                <c:pt idx="7">
                  <c:v>G16</c:v>
                </c:pt>
                <c:pt idx="8">
                  <c:v>Lietuva</c:v>
                </c:pt>
                <c:pt idx="9">
                  <c:v>G9</c:v>
                </c:pt>
                <c:pt idx="10">
                  <c:v>G3</c:v>
                </c:pt>
                <c:pt idx="11">
                  <c:v>Kauno m.</c:v>
                </c:pt>
                <c:pt idx="12">
                  <c:v>G20</c:v>
                </c:pt>
                <c:pt idx="13">
                  <c:v>G17</c:v>
                </c:pt>
                <c:pt idx="14">
                  <c:v>G8</c:v>
                </c:pt>
                <c:pt idx="15">
                  <c:v>G21</c:v>
                </c:pt>
                <c:pt idx="16">
                  <c:v>G13</c:v>
                </c:pt>
                <c:pt idx="17">
                  <c:v>G7</c:v>
                </c:pt>
                <c:pt idx="18">
                  <c:v>G10</c:v>
                </c:pt>
                <c:pt idx="19">
                  <c:v>G14</c:v>
                </c:pt>
                <c:pt idx="20">
                  <c:v>G18</c:v>
                </c:pt>
                <c:pt idx="21">
                  <c:v>G11</c:v>
                </c:pt>
              </c:strCache>
            </c:strRef>
          </c:cat>
          <c:val>
            <c:numRef>
              <c:f>'Matematika A'!$C$2:$C$23</c:f>
              <c:numCache>
                <c:formatCode>0.00</c:formatCode>
                <c:ptCount val="22"/>
                <c:pt idx="0">
                  <c:v>68.627450980392155</c:v>
                </c:pt>
                <c:pt idx="1">
                  <c:v>56.390977443609025</c:v>
                </c:pt>
                <c:pt idx="2">
                  <c:v>46.666666666666664</c:v>
                </c:pt>
                <c:pt idx="3">
                  <c:v>33.333333333333336</c:v>
                </c:pt>
                <c:pt idx="4">
                  <c:v>21.739130434782609</c:v>
                </c:pt>
                <c:pt idx="5">
                  <c:v>18.518518518518519</c:v>
                </c:pt>
                <c:pt idx="6">
                  <c:v>15</c:v>
                </c:pt>
                <c:pt idx="7">
                  <c:v>14.130434782608695</c:v>
                </c:pt>
                <c:pt idx="8">
                  <c:v>12.9</c:v>
                </c:pt>
                <c:pt idx="9">
                  <c:v>11.627906976744185</c:v>
                </c:pt>
                <c:pt idx="10">
                  <c:v>11.428571428571429</c:v>
                </c:pt>
                <c:pt idx="11">
                  <c:v>11.3</c:v>
                </c:pt>
                <c:pt idx="12">
                  <c:v>11.111111111111111</c:v>
                </c:pt>
                <c:pt idx="13">
                  <c:v>7.6923076923076925</c:v>
                </c:pt>
                <c:pt idx="14">
                  <c:v>6.25</c:v>
                </c:pt>
                <c:pt idx="15">
                  <c:v>6.25</c:v>
                </c:pt>
                <c:pt idx="16">
                  <c:v>5.1724137931034484</c:v>
                </c:pt>
                <c:pt idx="17">
                  <c:v>3.3333333333333335</c:v>
                </c:pt>
                <c:pt idx="18">
                  <c:v>2.1739130434782608</c:v>
                </c:pt>
                <c:pt idx="19">
                  <c:v>1.6129032258064515</c:v>
                </c:pt>
                <c:pt idx="20">
                  <c:v>0.49751243781094528</c:v>
                </c:pt>
                <c:pt idx="21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34-4B63-A0BD-728236A59289}"/>
            </c:ext>
          </c:extLst>
        </c:ser>
        <c:ser>
          <c:idx val="1"/>
          <c:order val="1"/>
          <c:tx>
            <c:strRef>
              <c:f>'Matematika A'!$D$1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D34-4B63-A0BD-728236A59289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D34-4B63-A0BD-728236A592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'Matematika A'!$B$2:$B$23</c:f>
              <c:strCache>
                <c:ptCount val="22"/>
                <c:pt idx="0">
                  <c:v>MC1</c:v>
                </c:pt>
                <c:pt idx="1">
                  <c:v>G12</c:v>
                </c:pt>
                <c:pt idx="2">
                  <c:v>G4</c:v>
                </c:pt>
                <c:pt idx="3">
                  <c:v>G5</c:v>
                </c:pt>
                <c:pt idx="4">
                  <c:v>G2</c:v>
                </c:pt>
                <c:pt idx="5">
                  <c:v>G1</c:v>
                </c:pt>
                <c:pt idx="6">
                  <c:v>G6</c:v>
                </c:pt>
                <c:pt idx="7">
                  <c:v>G16</c:v>
                </c:pt>
                <c:pt idx="8">
                  <c:v>Lietuva</c:v>
                </c:pt>
                <c:pt idx="9">
                  <c:v>G9</c:v>
                </c:pt>
                <c:pt idx="10">
                  <c:v>G3</c:v>
                </c:pt>
                <c:pt idx="11">
                  <c:v>Kauno m.</c:v>
                </c:pt>
                <c:pt idx="12">
                  <c:v>G20</c:v>
                </c:pt>
                <c:pt idx="13">
                  <c:v>G17</c:v>
                </c:pt>
                <c:pt idx="14">
                  <c:v>G8</c:v>
                </c:pt>
                <c:pt idx="15">
                  <c:v>G21</c:v>
                </c:pt>
                <c:pt idx="16">
                  <c:v>G13</c:v>
                </c:pt>
                <c:pt idx="17">
                  <c:v>G7</c:v>
                </c:pt>
                <c:pt idx="18">
                  <c:v>G10</c:v>
                </c:pt>
                <c:pt idx="19">
                  <c:v>G14</c:v>
                </c:pt>
                <c:pt idx="20">
                  <c:v>G18</c:v>
                </c:pt>
                <c:pt idx="21">
                  <c:v>G11</c:v>
                </c:pt>
              </c:strCache>
            </c:strRef>
          </c:cat>
          <c:val>
            <c:numRef>
              <c:f>'Matematika A'!$D$2:$D$23</c:f>
              <c:numCache>
                <c:formatCode>0.00</c:formatCode>
                <c:ptCount val="22"/>
                <c:pt idx="0">
                  <c:v>31.372549019607842</c:v>
                </c:pt>
                <c:pt idx="1">
                  <c:v>43.609022556390975</c:v>
                </c:pt>
                <c:pt idx="2">
                  <c:v>53.333333333333336</c:v>
                </c:pt>
                <c:pt idx="3">
                  <c:v>66.666666666666671</c:v>
                </c:pt>
                <c:pt idx="4">
                  <c:v>78.260869565217391</c:v>
                </c:pt>
                <c:pt idx="5">
                  <c:v>81.481481481481481</c:v>
                </c:pt>
                <c:pt idx="6">
                  <c:v>85</c:v>
                </c:pt>
                <c:pt idx="7">
                  <c:v>85.869565217391298</c:v>
                </c:pt>
                <c:pt idx="8">
                  <c:v>87.1</c:v>
                </c:pt>
                <c:pt idx="9">
                  <c:v>88.372093023255815</c:v>
                </c:pt>
                <c:pt idx="10">
                  <c:v>88.571428571428569</c:v>
                </c:pt>
                <c:pt idx="11">
                  <c:v>88.7</c:v>
                </c:pt>
                <c:pt idx="12">
                  <c:v>88.888888888888886</c:v>
                </c:pt>
                <c:pt idx="13">
                  <c:v>92.307692307692307</c:v>
                </c:pt>
                <c:pt idx="14">
                  <c:v>93.75</c:v>
                </c:pt>
                <c:pt idx="15">
                  <c:v>93.75</c:v>
                </c:pt>
                <c:pt idx="16">
                  <c:v>94.827586206896555</c:v>
                </c:pt>
                <c:pt idx="17">
                  <c:v>96.666666666666671</c:v>
                </c:pt>
                <c:pt idx="18">
                  <c:v>97.826086956521735</c:v>
                </c:pt>
                <c:pt idx="19">
                  <c:v>98.387096774193552</c:v>
                </c:pt>
                <c:pt idx="20">
                  <c:v>99.50248756218906</c:v>
                </c:pt>
                <c:pt idx="21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D34-4B63-A0BD-728236A59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3342127"/>
        <c:axId val="1143346447"/>
      </c:barChart>
      <c:catAx>
        <c:axId val="11433421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3346447"/>
        <c:crosses val="autoZero"/>
        <c:auto val="1"/>
        <c:lblAlgn val="ctr"/>
        <c:lblOffset val="100"/>
        <c:noMultiLvlLbl val="0"/>
      </c:catAx>
      <c:valAx>
        <c:axId val="11433464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3342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ANGLŲ KALBOS VBE REZULTATŲ KAITA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'Anglų k.'!$C$1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k.'!$B$2:$B$21</c:f>
              <c:strCache>
                <c:ptCount val="20"/>
                <c:pt idx="0">
                  <c:v>G2</c:v>
                </c:pt>
                <c:pt idx="1">
                  <c:v>MC1</c:v>
                </c:pt>
                <c:pt idx="2">
                  <c:v>G4</c:v>
                </c:pt>
                <c:pt idx="3">
                  <c:v>G1</c:v>
                </c:pt>
                <c:pt idx="4">
                  <c:v>G17</c:v>
                </c:pt>
                <c:pt idx="5">
                  <c:v>G20</c:v>
                </c:pt>
                <c:pt idx="6">
                  <c:v>G12</c:v>
                </c:pt>
                <c:pt idx="7">
                  <c:v>G5</c:v>
                </c:pt>
                <c:pt idx="8">
                  <c:v>G6</c:v>
                </c:pt>
                <c:pt idx="9">
                  <c:v>G7</c:v>
                </c:pt>
                <c:pt idx="10">
                  <c:v>G3</c:v>
                </c:pt>
                <c:pt idx="11">
                  <c:v>G10</c:v>
                </c:pt>
                <c:pt idx="12">
                  <c:v>G9</c:v>
                </c:pt>
                <c:pt idx="13">
                  <c:v>G11</c:v>
                </c:pt>
                <c:pt idx="14">
                  <c:v>G8</c:v>
                </c:pt>
                <c:pt idx="15">
                  <c:v>G14</c:v>
                </c:pt>
                <c:pt idx="16">
                  <c:v>G16</c:v>
                </c:pt>
                <c:pt idx="17">
                  <c:v>G21</c:v>
                </c:pt>
                <c:pt idx="18">
                  <c:v>G13</c:v>
                </c:pt>
                <c:pt idx="19">
                  <c:v>G18</c:v>
                </c:pt>
              </c:strCache>
            </c:strRef>
          </c:cat>
          <c:val>
            <c:numRef>
              <c:f>'Anglų k.'!$C$2:$C$21</c:f>
              <c:numCache>
                <c:formatCode>#,##0.00</c:formatCode>
                <c:ptCount val="20"/>
                <c:pt idx="0">
                  <c:v>56.4</c:v>
                </c:pt>
                <c:pt idx="1">
                  <c:v>35.612200000000001</c:v>
                </c:pt>
                <c:pt idx="2">
                  <c:v>67.157899999999998</c:v>
                </c:pt>
                <c:pt idx="3">
                  <c:v>56.478299999999997</c:v>
                </c:pt>
                <c:pt idx="4">
                  <c:v>62.173099999999998</c:v>
                </c:pt>
                <c:pt idx="5">
                  <c:v>61.762700000000002</c:v>
                </c:pt>
                <c:pt idx="6">
                  <c:v>58.747599999999998</c:v>
                </c:pt>
                <c:pt idx="7">
                  <c:v>72.173900000000003</c:v>
                </c:pt>
                <c:pt idx="8">
                  <c:v>68.277799999999999</c:v>
                </c:pt>
                <c:pt idx="9">
                  <c:v>63.866700000000002</c:v>
                </c:pt>
                <c:pt idx="10">
                  <c:v>65.150000000000006</c:v>
                </c:pt>
                <c:pt idx="11">
                  <c:v>66.762299999999996</c:v>
                </c:pt>
                <c:pt idx="12">
                  <c:v>72.840299999999999</c:v>
                </c:pt>
                <c:pt idx="13">
                  <c:v>68.8</c:v>
                </c:pt>
                <c:pt idx="14">
                  <c:v>66.05</c:v>
                </c:pt>
                <c:pt idx="15">
                  <c:v>72.603300000000004</c:v>
                </c:pt>
                <c:pt idx="16">
                  <c:v>72.7029</c:v>
                </c:pt>
                <c:pt idx="17">
                  <c:v>59.25</c:v>
                </c:pt>
                <c:pt idx="18">
                  <c:v>76.315799999999996</c:v>
                </c:pt>
                <c:pt idx="19">
                  <c:v>80.080600000000004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1C-4A82-B6FA-63D63D9889C6}"/>
            </c:ext>
          </c:extLst>
        </c:ser>
        <c:ser>
          <c:idx val="1"/>
          <c:order val="1"/>
          <c:tx>
            <c:strRef>
              <c:f>'Anglų k.'!$D$1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k.'!$B$2:$B$21</c:f>
              <c:strCache>
                <c:ptCount val="20"/>
                <c:pt idx="0">
                  <c:v>G2</c:v>
                </c:pt>
                <c:pt idx="1">
                  <c:v>MC1</c:v>
                </c:pt>
                <c:pt idx="2">
                  <c:v>G4</c:v>
                </c:pt>
                <c:pt idx="3">
                  <c:v>G1</c:v>
                </c:pt>
                <c:pt idx="4">
                  <c:v>G17</c:v>
                </c:pt>
                <c:pt idx="5">
                  <c:v>G20</c:v>
                </c:pt>
                <c:pt idx="6">
                  <c:v>G12</c:v>
                </c:pt>
                <c:pt idx="7">
                  <c:v>G5</c:v>
                </c:pt>
                <c:pt idx="8">
                  <c:v>G6</c:v>
                </c:pt>
                <c:pt idx="9">
                  <c:v>G7</c:v>
                </c:pt>
                <c:pt idx="10">
                  <c:v>G3</c:v>
                </c:pt>
                <c:pt idx="11">
                  <c:v>G10</c:v>
                </c:pt>
                <c:pt idx="12">
                  <c:v>G9</c:v>
                </c:pt>
                <c:pt idx="13">
                  <c:v>G11</c:v>
                </c:pt>
                <c:pt idx="14">
                  <c:v>G8</c:v>
                </c:pt>
                <c:pt idx="15">
                  <c:v>G14</c:v>
                </c:pt>
                <c:pt idx="16">
                  <c:v>G16</c:v>
                </c:pt>
                <c:pt idx="17">
                  <c:v>G21</c:v>
                </c:pt>
                <c:pt idx="18">
                  <c:v>G13</c:v>
                </c:pt>
                <c:pt idx="19">
                  <c:v>G18</c:v>
                </c:pt>
              </c:strCache>
            </c:strRef>
          </c:cat>
          <c:val>
            <c:numRef>
              <c:f>'Anglų k.'!$D$2:$D$21</c:f>
              <c:numCache>
                <c:formatCode>#,##0.00</c:formatCode>
                <c:ptCount val="20"/>
                <c:pt idx="0">
                  <c:v>53.060600000000001</c:v>
                </c:pt>
                <c:pt idx="1">
                  <c:v>54.612900000000003</c:v>
                </c:pt>
                <c:pt idx="2">
                  <c:v>63.458300000000001</c:v>
                </c:pt>
                <c:pt idx="3">
                  <c:v>71.588200000000001</c:v>
                </c:pt>
                <c:pt idx="4">
                  <c:v>62.666699999999999</c:v>
                </c:pt>
                <c:pt idx="5">
                  <c:v>68.578299999999999</c:v>
                </c:pt>
                <c:pt idx="6">
                  <c:v>60.724400000000003</c:v>
                </c:pt>
                <c:pt idx="7">
                  <c:v>72.571399999999997</c:v>
                </c:pt>
                <c:pt idx="8">
                  <c:v>69.609800000000007</c:v>
                </c:pt>
                <c:pt idx="9">
                  <c:v>61.44</c:v>
                </c:pt>
                <c:pt idx="10">
                  <c:v>58.438200000000002</c:v>
                </c:pt>
                <c:pt idx="11">
                  <c:v>56.079599999999999</c:v>
                </c:pt>
                <c:pt idx="12">
                  <c:v>72.941199999999995</c:v>
                </c:pt>
                <c:pt idx="13">
                  <c:v>72.244399999999999</c:v>
                </c:pt>
                <c:pt idx="14">
                  <c:v>65.083299999999994</c:v>
                </c:pt>
                <c:pt idx="15">
                  <c:v>65.671599999999998</c:v>
                </c:pt>
                <c:pt idx="16">
                  <c:v>72.563199999999995</c:v>
                </c:pt>
                <c:pt idx="17">
                  <c:v>57.607100000000003</c:v>
                </c:pt>
                <c:pt idx="18">
                  <c:v>77.4773</c:v>
                </c:pt>
                <c:pt idx="19">
                  <c:v>78.616699999999994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1C-4A82-B6FA-63D63D9889C6}"/>
            </c:ext>
          </c:extLst>
        </c:ser>
        <c:ser>
          <c:idx val="2"/>
          <c:order val="2"/>
          <c:tx>
            <c:strRef>
              <c:f>'Anglų k.'!$E$1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k.'!$B$2:$B$21</c:f>
              <c:strCache>
                <c:ptCount val="20"/>
                <c:pt idx="0">
                  <c:v>G2</c:v>
                </c:pt>
                <c:pt idx="1">
                  <c:v>MC1</c:v>
                </c:pt>
                <c:pt idx="2">
                  <c:v>G4</c:v>
                </c:pt>
                <c:pt idx="3">
                  <c:v>G1</c:v>
                </c:pt>
                <c:pt idx="4">
                  <c:v>G17</c:v>
                </c:pt>
                <c:pt idx="5">
                  <c:v>G20</c:v>
                </c:pt>
                <c:pt idx="6">
                  <c:v>G12</c:v>
                </c:pt>
                <c:pt idx="7">
                  <c:v>G5</c:v>
                </c:pt>
                <c:pt idx="8">
                  <c:v>G6</c:v>
                </c:pt>
                <c:pt idx="9">
                  <c:v>G7</c:v>
                </c:pt>
                <c:pt idx="10">
                  <c:v>G3</c:v>
                </c:pt>
                <c:pt idx="11">
                  <c:v>G10</c:v>
                </c:pt>
                <c:pt idx="12">
                  <c:v>G9</c:v>
                </c:pt>
                <c:pt idx="13">
                  <c:v>G11</c:v>
                </c:pt>
                <c:pt idx="14">
                  <c:v>G8</c:v>
                </c:pt>
                <c:pt idx="15">
                  <c:v>G14</c:v>
                </c:pt>
                <c:pt idx="16">
                  <c:v>G16</c:v>
                </c:pt>
                <c:pt idx="17">
                  <c:v>G21</c:v>
                </c:pt>
                <c:pt idx="18">
                  <c:v>G13</c:v>
                </c:pt>
                <c:pt idx="19">
                  <c:v>G18</c:v>
                </c:pt>
              </c:strCache>
            </c:strRef>
          </c:cat>
          <c:val>
            <c:numRef>
              <c:f>'Anglų k.'!$E$2:$E$21</c:f>
              <c:numCache>
                <c:formatCode>#,##0.00</c:formatCode>
                <c:ptCount val="20"/>
                <c:pt idx="0">
                  <c:v>70.153800000000004</c:v>
                </c:pt>
                <c:pt idx="1">
                  <c:v>71.311499999999995</c:v>
                </c:pt>
                <c:pt idx="2">
                  <c:v>72.954499999999996</c:v>
                </c:pt>
                <c:pt idx="3">
                  <c:v>73.384600000000006</c:v>
                </c:pt>
                <c:pt idx="4">
                  <c:v>73.793099999999995</c:v>
                </c:pt>
                <c:pt idx="5">
                  <c:v>78.024100000000004</c:v>
                </c:pt>
                <c:pt idx="6">
                  <c:v>78.102900000000005</c:v>
                </c:pt>
                <c:pt idx="7">
                  <c:v>78.764700000000005</c:v>
                </c:pt>
                <c:pt idx="8">
                  <c:v>79.606099999999998</c:v>
                </c:pt>
                <c:pt idx="9">
                  <c:v>79.957400000000007</c:v>
                </c:pt>
                <c:pt idx="10">
                  <c:v>81.494600000000005</c:v>
                </c:pt>
                <c:pt idx="11">
                  <c:v>81.936899999999994</c:v>
                </c:pt>
                <c:pt idx="12">
                  <c:v>83.549000000000007</c:v>
                </c:pt>
                <c:pt idx="13">
                  <c:v>85.036699999999996</c:v>
                </c:pt>
                <c:pt idx="14">
                  <c:v>85.0625</c:v>
                </c:pt>
                <c:pt idx="15">
                  <c:v>86.197299999999998</c:v>
                </c:pt>
                <c:pt idx="16">
                  <c:v>86.562200000000004</c:v>
                </c:pt>
                <c:pt idx="17">
                  <c:v>88.695700000000002</c:v>
                </c:pt>
                <c:pt idx="18">
                  <c:v>90.397999999999996</c:v>
                </c:pt>
                <c:pt idx="19">
                  <c:v>91.088200000000001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1C-4A82-B6FA-63D63D9889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82865343"/>
        <c:axId val="1882865823"/>
      </c:barChart>
      <c:catAx>
        <c:axId val="1882865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82865823"/>
        <c:crosses val="autoZero"/>
        <c:auto val="1"/>
        <c:lblAlgn val="ctr"/>
        <c:lblOffset val="100"/>
        <c:noMultiLvlLbl val="0"/>
      </c:catAx>
      <c:valAx>
        <c:axId val="1882865823"/>
        <c:scaling>
          <c:orientation val="minMax"/>
          <c:max val="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82865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MATEMATIKA</a:t>
            </a:r>
            <a:r>
              <a:rPr lang="lt-LT" sz="2000" b="1" baseline="0">
                <a:solidFill>
                  <a:schemeClr val="tx1"/>
                </a:solidFill>
              </a:rPr>
              <a:t> (B KURSAS) 2025  M.</a:t>
            </a:r>
            <a:endParaRPr lang="lt-LT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'Matematika B'!$C$1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'Matematika B'!$B$2:$B$23</c:f>
              <c:strCache>
                <c:ptCount val="22"/>
                <c:pt idx="0">
                  <c:v>G5</c:v>
                </c:pt>
                <c:pt idx="1">
                  <c:v>G12</c:v>
                </c:pt>
                <c:pt idx="2">
                  <c:v>G6</c:v>
                </c:pt>
                <c:pt idx="3">
                  <c:v>MC1</c:v>
                </c:pt>
                <c:pt idx="4">
                  <c:v>G2</c:v>
                </c:pt>
                <c:pt idx="5">
                  <c:v>G17</c:v>
                </c:pt>
                <c:pt idx="6">
                  <c:v>G16</c:v>
                </c:pt>
                <c:pt idx="7">
                  <c:v>G20</c:v>
                </c:pt>
                <c:pt idx="8">
                  <c:v>Lietuva</c:v>
                </c:pt>
                <c:pt idx="9">
                  <c:v>Kauno m.</c:v>
                </c:pt>
                <c:pt idx="10">
                  <c:v>G8</c:v>
                </c:pt>
                <c:pt idx="11">
                  <c:v>G18</c:v>
                </c:pt>
                <c:pt idx="12">
                  <c:v>G4</c:v>
                </c:pt>
                <c:pt idx="13">
                  <c:v>G9</c:v>
                </c:pt>
                <c:pt idx="14">
                  <c:v>G11</c:v>
                </c:pt>
                <c:pt idx="15">
                  <c:v>G13</c:v>
                </c:pt>
                <c:pt idx="16">
                  <c:v>G10</c:v>
                </c:pt>
                <c:pt idx="17">
                  <c:v>G14</c:v>
                </c:pt>
                <c:pt idx="18">
                  <c:v>G3</c:v>
                </c:pt>
                <c:pt idx="19">
                  <c:v>G1</c:v>
                </c:pt>
                <c:pt idx="20">
                  <c:v>G21</c:v>
                </c:pt>
                <c:pt idx="21">
                  <c:v>G7</c:v>
                </c:pt>
              </c:strCache>
            </c:strRef>
          </c:cat>
          <c:val>
            <c:numRef>
              <c:f>'Matematika B'!$C$2:$C$23</c:f>
              <c:numCache>
                <c:formatCode>0.00</c:formatCode>
                <c:ptCount val="22"/>
                <c:pt idx="0">
                  <c:v>100</c:v>
                </c:pt>
                <c:pt idx="1">
                  <c:v>75</c:v>
                </c:pt>
                <c:pt idx="2">
                  <c:v>70</c:v>
                </c:pt>
                <c:pt idx="3">
                  <c:v>68.115942028985501</c:v>
                </c:pt>
                <c:pt idx="4">
                  <c:v>58.333333333333336</c:v>
                </c:pt>
                <c:pt idx="5">
                  <c:v>50</c:v>
                </c:pt>
                <c:pt idx="6">
                  <c:v>43.75</c:v>
                </c:pt>
                <c:pt idx="7">
                  <c:v>40</c:v>
                </c:pt>
                <c:pt idx="8">
                  <c:v>33.700000000000003</c:v>
                </c:pt>
                <c:pt idx="9">
                  <c:v>32.5</c:v>
                </c:pt>
                <c:pt idx="10">
                  <c:v>31.25</c:v>
                </c:pt>
                <c:pt idx="11">
                  <c:v>29.411764705882351</c:v>
                </c:pt>
                <c:pt idx="12">
                  <c:v>25</c:v>
                </c:pt>
                <c:pt idx="13">
                  <c:v>20</c:v>
                </c:pt>
                <c:pt idx="14">
                  <c:v>15.384615384615385</c:v>
                </c:pt>
                <c:pt idx="15">
                  <c:v>11.111111111111111</c:v>
                </c:pt>
                <c:pt idx="16">
                  <c:v>10.909090909090908</c:v>
                </c:pt>
                <c:pt idx="17">
                  <c:v>3.5714285714285716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A-4DE8-8D6B-6DD31273AEE4}"/>
            </c:ext>
          </c:extLst>
        </c:ser>
        <c:ser>
          <c:idx val="1"/>
          <c:order val="1"/>
          <c:tx>
            <c:strRef>
              <c:f>'Matematika B'!$D$1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8BA-4DE8-8D6B-6DD31273AEE4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8BA-4DE8-8D6B-6DD31273AE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'Matematika B'!$B$2:$B$23</c:f>
              <c:strCache>
                <c:ptCount val="22"/>
                <c:pt idx="0">
                  <c:v>G5</c:v>
                </c:pt>
                <c:pt idx="1">
                  <c:v>G12</c:v>
                </c:pt>
                <c:pt idx="2">
                  <c:v>G6</c:v>
                </c:pt>
                <c:pt idx="3">
                  <c:v>MC1</c:v>
                </c:pt>
                <c:pt idx="4">
                  <c:v>G2</c:v>
                </c:pt>
                <c:pt idx="5">
                  <c:v>G17</c:v>
                </c:pt>
                <c:pt idx="6">
                  <c:v>G16</c:v>
                </c:pt>
                <c:pt idx="7">
                  <c:v>G20</c:v>
                </c:pt>
                <c:pt idx="8">
                  <c:v>Lietuva</c:v>
                </c:pt>
                <c:pt idx="9">
                  <c:v>Kauno m.</c:v>
                </c:pt>
                <c:pt idx="10">
                  <c:v>G8</c:v>
                </c:pt>
                <c:pt idx="11">
                  <c:v>G18</c:v>
                </c:pt>
                <c:pt idx="12">
                  <c:v>G4</c:v>
                </c:pt>
                <c:pt idx="13">
                  <c:v>G9</c:v>
                </c:pt>
                <c:pt idx="14">
                  <c:v>G11</c:v>
                </c:pt>
                <c:pt idx="15">
                  <c:v>G13</c:v>
                </c:pt>
                <c:pt idx="16">
                  <c:v>G10</c:v>
                </c:pt>
                <c:pt idx="17">
                  <c:v>G14</c:v>
                </c:pt>
                <c:pt idx="18">
                  <c:v>G3</c:v>
                </c:pt>
                <c:pt idx="19">
                  <c:v>G1</c:v>
                </c:pt>
                <c:pt idx="20">
                  <c:v>G21</c:v>
                </c:pt>
                <c:pt idx="21">
                  <c:v>G7</c:v>
                </c:pt>
              </c:strCache>
            </c:strRef>
          </c:cat>
          <c:val>
            <c:numRef>
              <c:f>'Matematika B'!$D$2:$D$23</c:f>
              <c:numCache>
                <c:formatCode>0.00</c:formatCode>
                <c:ptCount val="22"/>
                <c:pt idx="0">
                  <c:v>0</c:v>
                </c:pt>
                <c:pt idx="1">
                  <c:v>25</c:v>
                </c:pt>
                <c:pt idx="2">
                  <c:v>30</c:v>
                </c:pt>
                <c:pt idx="3">
                  <c:v>31.884057971014492</c:v>
                </c:pt>
                <c:pt idx="4">
                  <c:v>41.666666666666664</c:v>
                </c:pt>
                <c:pt idx="5">
                  <c:v>50</c:v>
                </c:pt>
                <c:pt idx="6">
                  <c:v>56.25</c:v>
                </c:pt>
                <c:pt idx="7">
                  <c:v>60</c:v>
                </c:pt>
                <c:pt idx="8">
                  <c:v>66.3</c:v>
                </c:pt>
                <c:pt idx="9">
                  <c:v>67.5</c:v>
                </c:pt>
                <c:pt idx="10">
                  <c:v>68.75</c:v>
                </c:pt>
                <c:pt idx="11">
                  <c:v>70.588235294117652</c:v>
                </c:pt>
                <c:pt idx="12">
                  <c:v>75</c:v>
                </c:pt>
                <c:pt idx="13">
                  <c:v>80</c:v>
                </c:pt>
                <c:pt idx="14">
                  <c:v>84.615384615384613</c:v>
                </c:pt>
                <c:pt idx="15">
                  <c:v>88.888888888888886</c:v>
                </c:pt>
                <c:pt idx="16">
                  <c:v>89.090909090909093</c:v>
                </c:pt>
                <c:pt idx="17">
                  <c:v>96.428571428571431</c:v>
                </c:pt>
                <c:pt idx="18" formatCode="General">
                  <c:v>100</c:v>
                </c:pt>
                <c:pt idx="19" formatCode="General">
                  <c:v>100</c:v>
                </c:pt>
                <c:pt idx="20" formatCode="General">
                  <c:v>100</c:v>
                </c:pt>
                <c:pt idx="21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BA-4DE8-8D6B-6DD31273A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3334447"/>
        <c:axId val="1143338287"/>
      </c:barChart>
      <c:catAx>
        <c:axId val="11433344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3338287"/>
        <c:crosses val="autoZero"/>
        <c:auto val="1"/>
        <c:lblAlgn val="ctr"/>
        <c:lblOffset val="100"/>
        <c:noMultiLvlLbl val="0"/>
      </c:catAx>
      <c:valAx>
        <c:axId val="11433382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3334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600" b="1" dirty="0">
                <a:solidFill>
                  <a:schemeClr val="tx1"/>
                </a:solidFill>
              </a:rPr>
              <a:t>2023 M</a:t>
            </a:r>
            <a:r>
              <a:rPr lang="lt-LT" dirty="0"/>
              <a:t>.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'Matematika 2023'!$C$1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'Matematika 2023'!$B$2:$B$22</c:f>
              <c:strCache>
                <c:ptCount val="21"/>
                <c:pt idx="0">
                  <c:v>G1</c:v>
                </c:pt>
                <c:pt idx="1">
                  <c:v>G12</c:v>
                </c:pt>
                <c:pt idx="2">
                  <c:v>G6</c:v>
                </c:pt>
                <c:pt idx="3">
                  <c:v>Lietuva</c:v>
                </c:pt>
                <c:pt idx="4">
                  <c:v>G21</c:v>
                </c:pt>
                <c:pt idx="5">
                  <c:v>G16</c:v>
                </c:pt>
                <c:pt idx="6">
                  <c:v>G10</c:v>
                </c:pt>
                <c:pt idx="7">
                  <c:v>Kaunas</c:v>
                </c:pt>
                <c:pt idx="8">
                  <c:v>G20</c:v>
                </c:pt>
                <c:pt idx="9">
                  <c:v>G2</c:v>
                </c:pt>
                <c:pt idx="10">
                  <c:v>G5</c:v>
                </c:pt>
                <c:pt idx="11">
                  <c:v>G3</c:v>
                </c:pt>
                <c:pt idx="12">
                  <c:v>G8</c:v>
                </c:pt>
                <c:pt idx="13">
                  <c:v>G11</c:v>
                </c:pt>
                <c:pt idx="14">
                  <c:v>G19</c:v>
                </c:pt>
                <c:pt idx="15">
                  <c:v>G18</c:v>
                </c:pt>
                <c:pt idx="16">
                  <c:v>G13</c:v>
                </c:pt>
                <c:pt idx="17">
                  <c:v>G9</c:v>
                </c:pt>
                <c:pt idx="18">
                  <c:v>G14</c:v>
                </c:pt>
                <c:pt idx="19">
                  <c:v>G17</c:v>
                </c:pt>
                <c:pt idx="20">
                  <c:v>G4</c:v>
                </c:pt>
              </c:strCache>
            </c:strRef>
          </c:cat>
          <c:val>
            <c:numRef>
              <c:f>'Matematika 2023'!$C$2:$C$22</c:f>
              <c:numCache>
                <c:formatCode>0.00</c:formatCode>
                <c:ptCount val="21"/>
                <c:pt idx="0">
                  <c:v>29.411764705882348</c:v>
                </c:pt>
                <c:pt idx="1">
                  <c:v>28.813559322033896</c:v>
                </c:pt>
                <c:pt idx="2">
                  <c:v>24.137931034482762</c:v>
                </c:pt>
                <c:pt idx="3">
                  <c:v>15.42</c:v>
                </c:pt>
                <c:pt idx="4">
                  <c:v>15.384615384615387</c:v>
                </c:pt>
                <c:pt idx="5">
                  <c:v>14.01273885350318</c:v>
                </c:pt>
                <c:pt idx="6">
                  <c:v>11.111111111111114</c:v>
                </c:pt>
                <c:pt idx="7">
                  <c:v>9.5399999999999991</c:v>
                </c:pt>
                <c:pt idx="8">
                  <c:v>8.4745762711864359</c:v>
                </c:pt>
                <c:pt idx="9">
                  <c:v>7.6923076923076934</c:v>
                </c:pt>
                <c:pt idx="10">
                  <c:v>7.1428571428571388</c:v>
                </c:pt>
                <c:pt idx="11">
                  <c:v>6.9767441860465169</c:v>
                </c:pt>
                <c:pt idx="12">
                  <c:v>6.6666666666666714</c:v>
                </c:pt>
                <c:pt idx="13">
                  <c:v>5</c:v>
                </c:pt>
                <c:pt idx="14">
                  <c:v>4.3478260869565162</c:v>
                </c:pt>
                <c:pt idx="15">
                  <c:v>3.5714285714285694</c:v>
                </c:pt>
                <c:pt idx="16">
                  <c:v>3.2786885245901658</c:v>
                </c:pt>
                <c:pt idx="17">
                  <c:v>2.0202020202020208</c:v>
                </c:pt>
                <c:pt idx="18">
                  <c:v>1.1111111111111143</c:v>
                </c:pt>
                <c:pt idx="19" formatCode="0">
                  <c:v>0</c:v>
                </c:pt>
                <c:pt idx="20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F3-4BD9-A438-D882E81313F6}"/>
            </c:ext>
          </c:extLst>
        </c:ser>
        <c:ser>
          <c:idx val="1"/>
          <c:order val="1"/>
          <c:tx>
            <c:strRef>
              <c:f>'Matematika 2023'!$D$1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FF3-4BD9-A438-D882E81313F6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FF3-4BD9-A438-D882E81313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'Matematika 2023'!$B$2:$B$22</c:f>
              <c:strCache>
                <c:ptCount val="21"/>
                <c:pt idx="0">
                  <c:v>G1</c:v>
                </c:pt>
                <c:pt idx="1">
                  <c:v>G12</c:v>
                </c:pt>
                <c:pt idx="2">
                  <c:v>G6</c:v>
                </c:pt>
                <c:pt idx="3">
                  <c:v>Lietuva</c:v>
                </c:pt>
                <c:pt idx="4">
                  <c:v>G21</c:v>
                </c:pt>
                <c:pt idx="5">
                  <c:v>G16</c:v>
                </c:pt>
                <c:pt idx="6">
                  <c:v>G10</c:v>
                </c:pt>
                <c:pt idx="7">
                  <c:v>Kaunas</c:v>
                </c:pt>
                <c:pt idx="8">
                  <c:v>G20</c:v>
                </c:pt>
                <c:pt idx="9">
                  <c:v>G2</c:v>
                </c:pt>
                <c:pt idx="10">
                  <c:v>G5</c:v>
                </c:pt>
                <c:pt idx="11">
                  <c:v>G3</c:v>
                </c:pt>
                <c:pt idx="12">
                  <c:v>G8</c:v>
                </c:pt>
                <c:pt idx="13">
                  <c:v>G11</c:v>
                </c:pt>
                <c:pt idx="14">
                  <c:v>G19</c:v>
                </c:pt>
                <c:pt idx="15">
                  <c:v>G18</c:v>
                </c:pt>
                <c:pt idx="16">
                  <c:v>G13</c:v>
                </c:pt>
                <c:pt idx="17">
                  <c:v>G9</c:v>
                </c:pt>
                <c:pt idx="18">
                  <c:v>G14</c:v>
                </c:pt>
                <c:pt idx="19">
                  <c:v>G17</c:v>
                </c:pt>
                <c:pt idx="20">
                  <c:v>G4</c:v>
                </c:pt>
              </c:strCache>
            </c:strRef>
          </c:cat>
          <c:val>
            <c:numRef>
              <c:f>'Matematika 2023'!$D$2:$D$22</c:f>
              <c:numCache>
                <c:formatCode>0.00</c:formatCode>
                <c:ptCount val="21"/>
                <c:pt idx="0">
                  <c:v>70.588235294117652</c:v>
                </c:pt>
                <c:pt idx="1">
                  <c:v>71.186440677966104</c:v>
                </c:pt>
                <c:pt idx="2">
                  <c:v>75.862068965517238</c:v>
                </c:pt>
                <c:pt idx="3">
                  <c:v>84.58</c:v>
                </c:pt>
                <c:pt idx="4">
                  <c:v>84.615384615384613</c:v>
                </c:pt>
                <c:pt idx="5">
                  <c:v>85.987261146496806</c:v>
                </c:pt>
                <c:pt idx="6">
                  <c:v>88.888888888888886</c:v>
                </c:pt>
                <c:pt idx="7">
                  <c:v>90.46</c:v>
                </c:pt>
                <c:pt idx="8">
                  <c:v>91.525423728813564</c:v>
                </c:pt>
                <c:pt idx="9">
                  <c:v>92.307692307692307</c:v>
                </c:pt>
                <c:pt idx="10">
                  <c:v>92.857142857142861</c:v>
                </c:pt>
                <c:pt idx="11">
                  <c:v>93.023255813953497</c:v>
                </c:pt>
                <c:pt idx="12">
                  <c:v>93.333333333333329</c:v>
                </c:pt>
                <c:pt idx="13">
                  <c:v>95.000000000000014</c:v>
                </c:pt>
                <c:pt idx="14">
                  <c:v>95.652173913043484</c:v>
                </c:pt>
                <c:pt idx="15">
                  <c:v>96.428571428571431</c:v>
                </c:pt>
                <c:pt idx="16">
                  <c:v>96.721311475409834</c:v>
                </c:pt>
                <c:pt idx="17">
                  <c:v>97.979797979797979</c:v>
                </c:pt>
                <c:pt idx="18">
                  <c:v>98.888888888888886</c:v>
                </c:pt>
                <c:pt idx="19" formatCode="General">
                  <c:v>100</c:v>
                </c:pt>
                <c:pt idx="20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F3-4BD9-A438-D882E8131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7730751"/>
        <c:axId val="1317721631"/>
      </c:barChart>
      <c:catAx>
        <c:axId val="13177307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17721631"/>
        <c:crosses val="autoZero"/>
        <c:auto val="1"/>
        <c:lblAlgn val="ctr"/>
        <c:lblOffset val="100"/>
        <c:noMultiLvlLbl val="0"/>
      </c:catAx>
      <c:valAx>
        <c:axId val="13177216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17730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2024 m.</a:t>
            </a:r>
          </a:p>
        </c:rich>
      </c:tx>
      <c:layout>
        <c:manualLayout>
          <c:xMode val="edge"/>
          <c:yMode val="edge"/>
          <c:x val="0.40520863514248878"/>
          <c:y val="2.7617943284765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Matematika!$C$1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Matematika!$B$2:$B$22</c:f>
              <c:strCache>
                <c:ptCount val="21"/>
                <c:pt idx="0">
                  <c:v>G2</c:v>
                </c:pt>
                <c:pt idx="1">
                  <c:v>G4</c:v>
                </c:pt>
                <c:pt idx="2">
                  <c:v>G12</c:v>
                </c:pt>
                <c:pt idx="3">
                  <c:v>G5</c:v>
                </c:pt>
                <c:pt idx="4">
                  <c:v>G20</c:v>
                </c:pt>
                <c:pt idx="5">
                  <c:v>G7</c:v>
                </c:pt>
                <c:pt idx="6">
                  <c:v>Lietuva</c:v>
                </c:pt>
                <c:pt idx="7">
                  <c:v>G8</c:v>
                </c:pt>
                <c:pt idx="8">
                  <c:v>Kauno m.</c:v>
                </c:pt>
                <c:pt idx="9">
                  <c:v>G10</c:v>
                </c:pt>
                <c:pt idx="10">
                  <c:v>G16</c:v>
                </c:pt>
                <c:pt idx="11">
                  <c:v>G21</c:v>
                </c:pt>
                <c:pt idx="12">
                  <c:v>G13</c:v>
                </c:pt>
                <c:pt idx="13">
                  <c:v>G1</c:v>
                </c:pt>
                <c:pt idx="14">
                  <c:v>G17</c:v>
                </c:pt>
                <c:pt idx="15">
                  <c:v>G3</c:v>
                </c:pt>
                <c:pt idx="16">
                  <c:v>G14</c:v>
                </c:pt>
                <c:pt idx="17">
                  <c:v>G18</c:v>
                </c:pt>
                <c:pt idx="18">
                  <c:v>G11</c:v>
                </c:pt>
                <c:pt idx="19">
                  <c:v>G7</c:v>
                </c:pt>
                <c:pt idx="20">
                  <c:v>G9</c:v>
                </c:pt>
              </c:strCache>
            </c:strRef>
          </c:cat>
          <c:val>
            <c:numRef>
              <c:f>Matematika!$C$2:$C$22</c:f>
              <c:numCache>
                <c:formatCode>General</c:formatCode>
                <c:ptCount val="21"/>
                <c:pt idx="0">
                  <c:v>45.83</c:v>
                </c:pt>
                <c:pt idx="1">
                  <c:v>37.5</c:v>
                </c:pt>
                <c:pt idx="2">
                  <c:v>20.63</c:v>
                </c:pt>
                <c:pt idx="3">
                  <c:v>20</c:v>
                </c:pt>
                <c:pt idx="4">
                  <c:v>16.440000000000001</c:v>
                </c:pt>
                <c:pt idx="5">
                  <c:v>15.15</c:v>
                </c:pt>
                <c:pt idx="6">
                  <c:v>10.5</c:v>
                </c:pt>
                <c:pt idx="7">
                  <c:v>9.3800000000000008</c:v>
                </c:pt>
                <c:pt idx="8">
                  <c:v>8.2899999999999991</c:v>
                </c:pt>
                <c:pt idx="9">
                  <c:v>5.97</c:v>
                </c:pt>
                <c:pt idx="10">
                  <c:v>4.95</c:v>
                </c:pt>
                <c:pt idx="11">
                  <c:v>4.76</c:v>
                </c:pt>
                <c:pt idx="12">
                  <c:v>4.7300000000000004</c:v>
                </c:pt>
                <c:pt idx="13">
                  <c:v>4.3499999999999996</c:v>
                </c:pt>
                <c:pt idx="14">
                  <c:v>3.12</c:v>
                </c:pt>
                <c:pt idx="15">
                  <c:v>3.03</c:v>
                </c:pt>
                <c:pt idx="16">
                  <c:v>2.88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A8-409C-8E11-03E5A976FF63}"/>
            </c:ext>
          </c:extLst>
        </c:ser>
        <c:ser>
          <c:idx val="1"/>
          <c:order val="1"/>
          <c:tx>
            <c:strRef>
              <c:f>Matematika!$D$1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92D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AA8-409C-8E11-03E5A976FF63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AA8-409C-8E11-03E5A976FF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Matematika!$B$2:$B$22</c:f>
              <c:strCache>
                <c:ptCount val="21"/>
                <c:pt idx="0">
                  <c:v>G2</c:v>
                </c:pt>
                <c:pt idx="1">
                  <c:v>G4</c:v>
                </c:pt>
                <c:pt idx="2">
                  <c:v>G12</c:v>
                </c:pt>
                <c:pt idx="3">
                  <c:v>G5</c:v>
                </c:pt>
                <c:pt idx="4">
                  <c:v>G20</c:v>
                </c:pt>
                <c:pt idx="5">
                  <c:v>G7</c:v>
                </c:pt>
                <c:pt idx="6">
                  <c:v>Lietuva</c:v>
                </c:pt>
                <c:pt idx="7">
                  <c:v>G8</c:v>
                </c:pt>
                <c:pt idx="8">
                  <c:v>Kauno m.</c:v>
                </c:pt>
                <c:pt idx="9">
                  <c:v>G10</c:v>
                </c:pt>
                <c:pt idx="10">
                  <c:v>G16</c:v>
                </c:pt>
                <c:pt idx="11">
                  <c:v>G21</c:v>
                </c:pt>
                <c:pt idx="12">
                  <c:v>G13</c:v>
                </c:pt>
                <c:pt idx="13">
                  <c:v>G1</c:v>
                </c:pt>
                <c:pt idx="14">
                  <c:v>G17</c:v>
                </c:pt>
                <c:pt idx="15">
                  <c:v>G3</c:v>
                </c:pt>
                <c:pt idx="16">
                  <c:v>G14</c:v>
                </c:pt>
                <c:pt idx="17">
                  <c:v>G18</c:v>
                </c:pt>
                <c:pt idx="18">
                  <c:v>G11</c:v>
                </c:pt>
                <c:pt idx="19">
                  <c:v>G7</c:v>
                </c:pt>
                <c:pt idx="20">
                  <c:v>G9</c:v>
                </c:pt>
              </c:strCache>
            </c:strRef>
          </c:cat>
          <c:val>
            <c:numRef>
              <c:f>Matematika!$D$2:$D$22</c:f>
              <c:numCache>
                <c:formatCode>General</c:formatCode>
                <c:ptCount val="21"/>
                <c:pt idx="0">
                  <c:v>54.17</c:v>
                </c:pt>
                <c:pt idx="1">
                  <c:v>62.5</c:v>
                </c:pt>
                <c:pt idx="2">
                  <c:v>79.36</c:v>
                </c:pt>
                <c:pt idx="3">
                  <c:v>80</c:v>
                </c:pt>
                <c:pt idx="4">
                  <c:v>83.57</c:v>
                </c:pt>
                <c:pt idx="5">
                  <c:v>84.84</c:v>
                </c:pt>
                <c:pt idx="6">
                  <c:v>89.5</c:v>
                </c:pt>
                <c:pt idx="7">
                  <c:v>90.62</c:v>
                </c:pt>
                <c:pt idx="8">
                  <c:v>91.70999999999998</c:v>
                </c:pt>
                <c:pt idx="9">
                  <c:v>94.03</c:v>
                </c:pt>
                <c:pt idx="10">
                  <c:v>95.050000000000011</c:v>
                </c:pt>
                <c:pt idx="11">
                  <c:v>95.23</c:v>
                </c:pt>
                <c:pt idx="12">
                  <c:v>95.26</c:v>
                </c:pt>
                <c:pt idx="13">
                  <c:v>95.66</c:v>
                </c:pt>
                <c:pt idx="14">
                  <c:v>96.87</c:v>
                </c:pt>
                <c:pt idx="15">
                  <c:v>96.97</c:v>
                </c:pt>
                <c:pt idx="16">
                  <c:v>97.109999999999985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100.00000000000001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A8-409C-8E11-03E5A976FF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5648591"/>
        <c:axId val="923806767"/>
      </c:barChart>
      <c:catAx>
        <c:axId val="9156485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23806767"/>
        <c:crosses val="autoZero"/>
        <c:auto val="1"/>
        <c:lblAlgn val="ctr"/>
        <c:lblOffset val="100"/>
        <c:noMultiLvlLbl val="0"/>
      </c:catAx>
      <c:valAx>
        <c:axId val="9238067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15648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b="1" dirty="0">
                <a:solidFill>
                  <a:schemeClr val="tx1"/>
                </a:solidFill>
              </a:rPr>
              <a:t>2025</a:t>
            </a:r>
            <a:r>
              <a:rPr lang="lt-LT" b="1" baseline="0" dirty="0">
                <a:solidFill>
                  <a:schemeClr val="tx1"/>
                </a:solidFill>
              </a:rPr>
              <a:t> M.</a:t>
            </a:r>
          </a:p>
        </c:rich>
      </c:tx>
      <c:layout>
        <c:manualLayout>
          <c:xMode val="edge"/>
          <c:yMode val="edge"/>
          <c:x val="0.36199376784709342"/>
          <c:y val="1.97713908586392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'Anglų k.'!$C$1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k.'!$B$2:$B$23</c:f>
              <c:strCache>
                <c:ptCount val="22"/>
                <c:pt idx="0">
                  <c:v>G5</c:v>
                </c:pt>
                <c:pt idx="1">
                  <c:v>MC1</c:v>
                </c:pt>
                <c:pt idx="2">
                  <c:v>G4</c:v>
                </c:pt>
                <c:pt idx="3">
                  <c:v>G2</c:v>
                </c:pt>
                <c:pt idx="4">
                  <c:v>G17</c:v>
                </c:pt>
                <c:pt idx="5">
                  <c:v>G10</c:v>
                </c:pt>
                <c:pt idx="6">
                  <c:v>G12</c:v>
                </c:pt>
                <c:pt idx="7">
                  <c:v>G1</c:v>
                </c:pt>
                <c:pt idx="8">
                  <c:v>G6</c:v>
                </c:pt>
                <c:pt idx="9">
                  <c:v>Lietuva</c:v>
                </c:pt>
                <c:pt idx="10">
                  <c:v>G7</c:v>
                </c:pt>
                <c:pt idx="11">
                  <c:v>Kauno m.</c:v>
                </c:pt>
                <c:pt idx="12">
                  <c:v>G3</c:v>
                </c:pt>
                <c:pt idx="13">
                  <c:v>G18</c:v>
                </c:pt>
                <c:pt idx="14">
                  <c:v>G20</c:v>
                </c:pt>
                <c:pt idx="15">
                  <c:v>G8</c:v>
                </c:pt>
                <c:pt idx="16">
                  <c:v>G11</c:v>
                </c:pt>
                <c:pt idx="17">
                  <c:v>G13</c:v>
                </c:pt>
                <c:pt idx="18">
                  <c:v>G14</c:v>
                </c:pt>
                <c:pt idx="19">
                  <c:v>G9</c:v>
                </c:pt>
                <c:pt idx="20">
                  <c:v>G21</c:v>
                </c:pt>
                <c:pt idx="21">
                  <c:v>G16</c:v>
                </c:pt>
              </c:strCache>
            </c:strRef>
          </c:cat>
          <c:val>
            <c:numRef>
              <c:f>'Anglų k.'!$C$2:$C$23</c:f>
              <c:numCache>
                <c:formatCode>0.00</c:formatCode>
                <c:ptCount val="22"/>
                <c:pt idx="0">
                  <c:v>15</c:v>
                </c:pt>
                <c:pt idx="1">
                  <c:v>12.790697674418604</c:v>
                </c:pt>
                <c:pt idx="2">
                  <c:v>8.3333333333333339</c:v>
                </c:pt>
                <c:pt idx="3">
                  <c:v>7.1428571428571432</c:v>
                </c:pt>
                <c:pt idx="4">
                  <c:v>4.918032786885246</c:v>
                </c:pt>
                <c:pt idx="5">
                  <c:v>4.3103448275862073</c:v>
                </c:pt>
                <c:pt idx="6">
                  <c:v>3.8461538461538463</c:v>
                </c:pt>
                <c:pt idx="7">
                  <c:v>3.7735849056603774</c:v>
                </c:pt>
                <c:pt idx="8">
                  <c:v>2.9411764705882355</c:v>
                </c:pt>
                <c:pt idx="9">
                  <c:v>2.4</c:v>
                </c:pt>
                <c:pt idx="10">
                  <c:v>2.1739130434782608</c:v>
                </c:pt>
                <c:pt idx="11">
                  <c:v>1.9</c:v>
                </c:pt>
                <c:pt idx="12">
                  <c:v>1.0638297872340425</c:v>
                </c:pt>
                <c:pt idx="13" formatCode="0">
                  <c:v>0</c:v>
                </c:pt>
                <c:pt idx="14" formatCode="0">
                  <c:v>0</c:v>
                </c:pt>
                <c:pt idx="15" formatCode="0">
                  <c:v>0</c:v>
                </c:pt>
                <c:pt idx="16" formatCode="0">
                  <c:v>0</c:v>
                </c:pt>
                <c:pt idx="17" formatCode="0">
                  <c:v>0</c:v>
                </c:pt>
                <c:pt idx="18" formatCode="0">
                  <c:v>0</c:v>
                </c:pt>
                <c:pt idx="19" formatCode="0">
                  <c:v>0</c:v>
                </c:pt>
                <c:pt idx="20" formatCode="0">
                  <c:v>0</c:v>
                </c:pt>
                <c:pt idx="21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84-4B3F-A90B-A6D4277B2BFC}"/>
            </c:ext>
          </c:extLst>
        </c:ser>
        <c:ser>
          <c:idx val="1"/>
          <c:order val="1"/>
          <c:tx>
            <c:strRef>
              <c:f>'Anglų k.'!$D$1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E84-4B3F-A90B-A6D4277B2BFC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84-4B3F-A90B-A6D4277B2B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k.'!$B$2:$B$23</c:f>
              <c:strCache>
                <c:ptCount val="22"/>
                <c:pt idx="0">
                  <c:v>G5</c:v>
                </c:pt>
                <c:pt idx="1">
                  <c:v>MC1</c:v>
                </c:pt>
                <c:pt idx="2">
                  <c:v>G4</c:v>
                </c:pt>
                <c:pt idx="3">
                  <c:v>G2</c:v>
                </c:pt>
                <c:pt idx="4">
                  <c:v>G17</c:v>
                </c:pt>
                <c:pt idx="5">
                  <c:v>G10</c:v>
                </c:pt>
                <c:pt idx="6">
                  <c:v>G12</c:v>
                </c:pt>
                <c:pt idx="7">
                  <c:v>G1</c:v>
                </c:pt>
                <c:pt idx="8">
                  <c:v>G6</c:v>
                </c:pt>
                <c:pt idx="9">
                  <c:v>Lietuva</c:v>
                </c:pt>
                <c:pt idx="10">
                  <c:v>G7</c:v>
                </c:pt>
                <c:pt idx="11">
                  <c:v>Kauno m.</c:v>
                </c:pt>
                <c:pt idx="12">
                  <c:v>G3</c:v>
                </c:pt>
                <c:pt idx="13">
                  <c:v>G18</c:v>
                </c:pt>
                <c:pt idx="14">
                  <c:v>G20</c:v>
                </c:pt>
                <c:pt idx="15">
                  <c:v>G8</c:v>
                </c:pt>
                <c:pt idx="16">
                  <c:v>G11</c:v>
                </c:pt>
                <c:pt idx="17">
                  <c:v>G13</c:v>
                </c:pt>
                <c:pt idx="18">
                  <c:v>G14</c:v>
                </c:pt>
                <c:pt idx="19">
                  <c:v>G9</c:v>
                </c:pt>
                <c:pt idx="20">
                  <c:v>G21</c:v>
                </c:pt>
                <c:pt idx="21">
                  <c:v>G16</c:v>
                </c:pt>
              </c:strCache>
            </c:strRef>
          </c:cat>
          <c:val>
            <c:numRef>
              <c:f>'Anglų k.'!$D$2:$D$23</c:f>
              <c:numCache>
                <c:formatCode>0.00</c:formatCode>
                <c:ptCount val="22"/>
                <c:pt idx="0">
                  <c:v>85</c:v>
                </c:pt>
                <c:pt idx="1">
                  <c:v>87.20930232558139</c:v>
                </c:pt>
                <c:pt idx="2">
                  <c:v>91.666666666666671</c:v>
                </c:pt>
                <c:pt idx="3">
                  <c:v>92.857142857142861</c:v>
                </c:pt>
                <c:pt idx="4">
                  <c:v>95.081967213114751</c:v>
                </c:pt>
                <c:pt idx="5">
                  <c:v>95.689655172413794</c:v>
                </c:pt>
                <c:pt idx="6">
                  <c:v>96.15384615384616</c:v>
                </c:pt>
                <c:pt idx="7">
                  <c:v>96.226415094339629</c:v>
                </c:pt>
                <c:pt idx="8">
                  <c:v>97.058823529411768</c:v>
                </c:pt>
                <c:pt idx="9">
                  <c:v>97.6</c:v>
                </c:pt>
                <c:pt idx="10">
                  <c:v>97.826086956521735</c:v>
                </c:pt>
                <c:pt idx="11">
                  <c:v>98.1</c:v>
                </c:pt>
                <c:pt idx="12">
                  <c:v>98.936170212765958</c:v>
                </c:pt>
                <c:pt idx="13" formatCode="0">
                  <c:v>100</c:v>
                </c:pt>
                <c:pt idx="14" formatCode="0">
                  <c:v>100</c:v>
                </c:pt>
                <c:pt idx="15" formatCode="0">
                  <c:v>100</c:v>
                </c:pt>
                <c:pt idx="16" formatCode="0">
                  <c:v>100</c:v>
                </c:pt>
                <c:pt idx="17" formatCode="0">
                  <c:v>100</c:v>
                </c:pt>
                <c:pt idx="18" formatCode="0">
                  <c:v>100</c:v>
                </c:pt>
                <c:pt idx="19" formatCode="0">
                  <c:v>100</c:v>
                </c:pt>
                <c:pt idx="20" formatCode="0">
                  <c:v>100</c:v>
                </c:pt>
                <c:pt idx="21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84-4B3F-A90B-A6D4277B2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5204463"/>
        <c:axId val="235213583"/>
      </c:barChart>
      <c:catAx>
        <c:axId val="235204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5213583"/>
        <c:crosses val="autoZero"/>
        <c:auto val="1"/>
        <c:lblAlgn val="ctr"/>
        <c:lblOffset val="100"/>
        <c:noMultiLvlLbl val="0"/>
      </c:catAx>
      <c:valAx>
        <c:axId val="2352135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5204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2024 </a:t>
            </a:r>
            <a:r>
              <a:rPr lang="lt-LT" sz="1600" b="1" dirty="0">
                <a:solidFill>
                  <a:schemeClr val="tx1"/>
                </a:solidFill>
              </a:rPr>
              <a:t>M.</a:t>
            </a:r>
            <a:endParaRPr lang="en-US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2187455825328382"/>
          <c:y val="1.92082428837182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'Anglų k.'!$C$1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k.'!$B$2:$B$22</c:f>
              <c:strCache>
                <c:ptCount val="21"/>
                <c:pt idx="0">
                  <c:v>G1</c:v>
                </c:pt>
                <c:pt idx="1">
                  <c:v>G12</c:v>
                </c:pt>
                <c:pt idx="2">
                  <c:v>G2</c:v>
                </c:pt>
                <c:pt idx="3">
                  <c:v>G10</c:v>
                </c:pt>
                <c:pt idx="4">
                  <c:v>G6</c:v>
                </c:pt>
                <c:pt idx="5">
                  <c:v>Lietuva</c:v>
                </c:pt>
                <c:pt idx="6">
                  <c:v>G8</c:v>
                </c:pt>
                <c:pt idx="7">
                  <c:v>G3</c:v>
                </c:pt>
                <c:pt idx="8">
                  <c:v>Kauno m.</c:v>
                </c:pt>
                <c:pt idx="9">
                  <c:v>G18</c:v>
                </c:pt>
                <c:pt idx="10">
                  <c:v>G20</c:v>
                </c:pt>
                <c:pt idx="11">
                  <c:v>G11</c:v>
                </c:pt>
                <c:pt idx="12">
                  <c:v>G4</c:v>
                </c:pt>
                <c:pt idx="13">
                  <c:v>G14</c:v>
                </c:pt>
                <c:pt idx="14">
                  <c:v>G5</c:v>
                </c:pt>
                <c:pt idx="15">
                  <c:v>G9</c:v>
                </c:pt>
                <c:pt idx="16">
                  <c:v>G21</c:v>
                </c:pt>
                <c:pt idx="17">
                  <c:v>G7</c:v>
                </c:pt>
                <c:pt idx="18">
                  <c:v>G16</c:v>
                </c:pt>
                <c:pt idx="19">
                  <c:v>G17</c:v>
                </c:pt>
                <c:pt idx="20">
                  <c:v>G13</c:v>
                </c:pt>
              </c:strCache>
            </c:strRef>
          </c:cat>
          <c:val>
            <c:numRef>
              <c:f>'Anglų k.'!$C$2:$C$22</c:f>
              <c:numCache>
                <c:formatCode>General</c:formatCode>
                <c:ptCount val="21"/>
                <c:pt idx="0" formatCode="0">
                  <c:v>5</c:v>
                </c:pt>
                <c:pt idx="1">
                  <c:v>3.21</c:v>
                </c:pt>
                <c:pt idx="2">
                  <c:v>3.03</c:v>
                </c:pt>
                <c:pt idx="3">
                  <c:v>2.63</c:v>
                </c:pt>
                <c:pt idx="4">
                  <c:v>2.44</c:v>
                </c:pt>
                <c:pt idx="5">
                  <c:v>1.4</c:v>
                </c:pt>
                <c:pt idx="6">
                  <c:v>1.39</c:v>
                </c:pt>
                <c:pt idx="7">
                  <c:v>1.1399999999999999</c:v>
                </c:pt>
                <c:pt idx="8" formatCode="0.00">
                  <c:v>1.07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F3-418E-ADB5-9CB08A88E951}"/>
            </c:ext>
          </c:extLst>
        </c:ser>
        <c:ser>
          <c:idx val="1"/>
          <c:order val="1"/>
          <c:tx>
            <c:strRef>
              <c:f>'Anglų k.'!$D$1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EF3-418E-ADB5-9CB08A88E951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EF3-418E-ADB5-9CB08A88E9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k.'!$B$2:$B$22</c:f>
              <c:strCache>
                <c:ptCount val="21"/>
                <c:pt idx="0">
                  <c:v>G1</c:v>
                </c:pt>
                <c:pt idx="1">
                  <c:v>G12</c:v>
                </c:pt>
                <c:pt idx="2">
                  <c:v>G2</c:v>
                </c:pt>
                <c:pt idx="3">
                  <c:v>G10</c:v>
                </c:pt>
                <c:pt idx="4">
                  <c:v>G6</c:v>
                </c:pt>
                <c:pt idx="5">
                  <c:v>Lietuva</c:v>
                </c:pt>
                <c:pt idx="6">
                  <c:v>G8</c:v>
                </c:pt>
                <c:pt idx="7">
                  <c:v>G3</c:v>
                </c:pt>
                <c:pt idx="8">
                  <c:v>Kauno m.</c:v>
                </c:pt>
                <c:pt idx="9">
                  <c:v>G18</c:v>
                </c:pt>
                <c:pt idx="10">
                  <c:v>G20</c:v>
                </c:pt>
                <c:pt idx="11">
                  <c:v>G11</c:v>
                </c:pt>
                <c:pt idx="12">
                  <c:v>G4</c:v>
                </c:pt>
                <c:pt idx="13">
                  <c:v>G14</c:v>
                </c:pt>
                <c:pt idx="14">
                  <c:v>G5</c:v>
                </c:pt>
                <c:pt idx="15">
                  <c:v>G9</c:v>
                </c:pt>
                <c:pt idx="16">
                  <c:v>G21</c:v>
                </c:pt>
                <c:pt idx="17">
                  <c:v>G7</c:v>
                </c:pt>
                <c:pt idx="18">
                  <c:v>G16</c:v>
                </c:pt>
                <c:pt idx="19">
                  <c:v>G17</c:v>
                </c:pt>
                <c:pt idx="20">
                  <c:v>G13</c:v>
                </c:pt>
              </c:strCache>
            </c:strRef>
          </c:cat>
          <c:val>
            <c:numRef>
              <c:f>'Anglų k.'!$D$2:$D$22</c:f>
              <c:numCache>
                <c:formatCode>General</c:formatCode>
                <c:ptCount val="21"/>
                <c:pt idx="0">
                  <c:v>95</c:v>
                </c:pt>
                <c:pt idx="1">
                  <c:v>96.789999999999992</c:v>
                </c:pt>
                <c:pt idx="2">
                  <c:v>96.970000000000013</c:v>
                </c:pt>
                <c:pt idx="3">
                  <c:v>97.38</c:v>
                </c:pt>
                <c:pt idx="4">
                  <c:v>97.559999999999988</c:v>
                </c:pt>
                <c:pt idx="5">
                  <c:v>98.6</c:v>
                </c:pt>
                <c:pt idx="6">
                  <c:v>98.61</c:v>
                </c:pt>
                <c:pt idx="7">
                  <c:v>98.86999999999999</c:v>
                </c:pt>
                <c:pt idx="8">
                  <c:v>98.93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F3-418E-ADB5-9CB08A88E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4836143"/>
        <c:axId val="1144836623"/>
      </c:barChart>
      <c:catAx>
        <c:axId val="11448361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4836623"/>
        <c:crosses val="autoZero"/>
        <c:auto val="1"/>
        <c:lblAlgn val="ctr"/>
        <c:lblOffset val="100"/>
        <c:noMultiLvlLbl val="0"/>
      </c:catAx>
      <c:valAx>
        <c:axId val="11448366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4836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</a:rPr>
              <a:t>2023 M.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'Anglų 2023'!$C$2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2023'!$B$3:$B$23</c:f>
              <c:strCache>
                <c:ptCount val="21"/>
                <c:pt idx="0">
                  <c:v>G3</c:v>
                </c:pt>
                <c:pt idx="1">
                  <c:v>G13</c:v>
                </c:pt>
                <c:pt idx="2">
                  <c:v>G11</c:v>
                </c:pt>
                <c:pt idx="3">
                  <c:v>G2</c:v>
                </c:pt>
                <c:pt idx="4">
                  <c:v>G8</c:v>
                </c:pt>
                <c:pt idx="5">
                  <c:v>G20</c:v>
                </c:pt>
                <c:pt idx="6">
                  <c:v>G18</c:v>
                </c:pt>
                <c:pt idx="7">
                  <c:v>G17</c:v>
                </c:pt>
                <c:pt idx="8">
                  <c:v>Lietuva</c:v>
                </c:pt>
                <c:pt idx="9">
                  <c:v>G10</c:v>
                </c:pt>
                <c:pt idx="10">
                  <c:v>G12</c:v>
                </c:pt>
                <c:pt idx="11">
                  <c:v>Kauno m. </c:v>
                </c:pt>
                <c:pt idx="12">
                  <c:v>G16</c:v>
                </c:pt>
                <c:pt idx="13">
                  <c:v>G4</c:v>
                </c:pt>
                <c:pt idx="14">
                  <c:v>G14</c:v>
                </c:pt>
                <c:pt idx="15">
                  <c:v>G5</c:v>
                </c:pt>
                <c:pt idx="16">
                  <c:v>G1</c:v>
                </c:pt>
                <c:pt idx="17">
                  <c:v>G9</c:v>
                </c:pt>
                <c:pt idx="18">
                  <c:v>G21</c:v>
                </c:pt>
                <c:pt idx="19">
                  <c:v>G6</c:v>
                </c:pt>
                <c:pt idx="20">
                  <c:v>G7</c:v>
                </c:pt>
              </c:strCache>
            </c:strRef>
          </c:cat>
          <c:val>
            <c:numRef>
              <c:f>'Anglų 2023'!$C$3:$C$23</c:f>
              <c:numCache>
                <c:formatCode>0.00</c:formatCode>
                <c:ptCount val="21"/>
                <c:pt idx="0">
                  <c:v>11.111111111111114</c:v>
                </c:pt>
                <c:pt idx="1">
                  <c:v>9.0909090909090935</c:v>
                </c:pt>
                <c:pt idx="2">
                  <c:v>8.3969465648854964</c:v>
                </c:pt>
                <c:pt idx="3">
                  <c:v>6.25</c:v>
                </c:pt>
                <c:pt idx="4">
                  <c:v>4.7619047619047592</c:v>
                </c:pt>
                <c:pt idx="5">
                  <c:v>4</c:v>
                </c:pt>
                <c:pt idx="6">
                  <c:v>3.2258064516128968</c:v>
                </c:pt>
                <c:pt idx="7">
                  <c:v>2.4390243902439011</c:v>
                </c:pt>
                <c:pt idx="8">
                  <c:v>1.75</c:v>
                </c:pt>
                <c:pt idx="9">
                  <c:v>1.6393442622950829</c:v>
                </c:pt>
                <c:pt idx="10">
                  <c:v>0.97087378640776478</c:v>
                </c:pt>
                <c:pt idx="11">
                  <c:v>0.95</c:v>
                </c:pt>
                <c:pt idx="12">
                  <c:v>0.5714285714285694</c:v>
                </c:pt>
                <c:pt idx="13" formatCode="0">
                  <c:v>0</c:v>
                </c:pt>
                <c:pt idx="14" formatCode="0">
                  <c:v>0</c:v>
                </c:pt>
                <c:pt idx="15" formatCode="0">
                  <c:v>0</c:v>
                </c:pt>
                <c:pt idx="16" formatCode="0">
                  <c:v>0</c:v>
                </c:pt>
                <c:pt idx="17" formatCode="0">
                  <c:v>0</c:v>
                </c:pt>
                <c:pt idx="18" formatCode="0">
                  <c:v>0</c:v>
                </c:pt>
                <c:pt idx="19" formatCode="0">
                  <c:v>0</c:v>
                </c:pt>
                <c:pt idx="20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3-4150-AADC-52C3E81CE22A}"/>
            </c:ext>
          </c:extLst>
        </c:ser>
        <c:ser>
          <c:idx val="1"/>
          <c:order val="1"/>
          <c:tx>
            <c:strRef>
              <c:f>'Anglų 2023'!$D$2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'Anglų 2023'!$B$3:$B$23</c:f>
              <c:strCache>
                <c:ptCount val="21"/>
                <c:pt idx="0">
                  <c:v>G3</c:v>
                </c:pt>
                <c:pt idx="1">
                  <c:v>G13</c:v>
                </c:pt>
                <c:pt idx="2">
                  <c:v>G11</c:v>
                </c:pt>
                <c:pt idx="3">
                  <c:v>G2</c:v>
                </c:pt>
                <c:pt idx="4">
                  <c:v>G8</c:v>
                </c:pt>
                <c:pt idx="5">
                  <c:v>G20</c:v>
                </c:pt>
                <c:pt idx="6">
                  <c:v>G18</c:v>
                </c:pt>
                <c:pt idx="7">
                  <c:v>G17</c:v>
                </c:pt>
                <c:pt idx="8">
                  <c:v>Lietuva</c:v>
                </c:pt>
                <c:pt idx="9">
                  <c:v>G10</c:v>
                </c:pt>
                <c:pt idx="10">
                  <c:v>G12</c:v>
                </c:pt>
                <c:pt idx="11">
                  <c:v>Kauno m. </c:v>
                </c:pt>
                <c:pt idx="12">
                  <c:v>G16</c:v>
                </c:pt>
                <c:pt idx="13">
                  <c:v>G4</c:v>
                </c:pt>
                <c:pt idx="14">
                  <c:v>G14</c:v>
                </c:pt>
                <c:pt idx="15">
                  <c:v>G5</c:v>
                </c:pt>
                <c:pt idx="16">
                  <c:v>G1</c:v>
                </c:pt>
                <c:pt idx="17">
                  <c:v>G9</c:v>
                </c:pt>
                <c:pt idx="18">
                  <c:v>G21</c:v>
                </c:pt>
                <c:pt idx="19">
                  <c:v>G6</c:v>
                </c:pt>
                <c:pt idx="20">
                  <c:v>G7</c:v>
                </c:pt>
              </c:strCache>
            </c:strRef>
          </c:cat>
          <c:val>
            <c:numRef>
              <c:f>'Anglų 2023'!$D$3:$D$23</c:f>
              <c:numCache>
                <c:formatCode>0.00</c:formatCode>
                <c:ptCount val="21"/>
                <c:pt idx="0">
                  <c:v>88.888888888888886</c:v>
                </c:pt>
                <c:pt idx="1">
                  <c:v>90.909090909090907</c:v>
                </c:pt>
                <c:pt idx="2">
                  <c:v>91.603053435114504</c:v>
                </c:pt>
                <c:pt idx="3">
                  <c:v>93.75</c:v>
                </c:pt>
                <c:pt idx="4">
                  <c:v>95.238095238095241</c:v>
                </c:pt>
                <c:pt idx="5">
                  <c:v>96</c:v>
                </c:pt>
                <c:pt idx="6">
                  <c:v>96.774193548387103</c:v>
                </c:pt>
                <c:pt idx="7">
                  <c:v>97.560975609756099</c:v>
                </c:pt>
                <c:pt idx="8">
                  <c:v>98.25</c:v>
                </c:pt>
                <c:pt idx="9">
                  <c:v>98.360655737704917</c:v>
                </c:pt>
                <c:pt idx="10">
                  <c:v>99.029126213592235</c:v>
                </c:pt>
                <c:pt idx="11">
                  <c:v>99.05</c:v>
                </c:pt>
                <c:pt idx="12">
                  <c:v>99.428571428571431</c:v>
                </c:pt>
                <c:pt idx="13" formatCode="0">
                  <c:v>100</c:v>
                </c:pt>
                <c:pt idx="14" formatCode="0">
                  <c:v>100</c:v>
                </c:pt>
                <c:pt idx="15" formatCode="0">
                  <c:v>100</c:v>
                </c:pt>
                <c:pt idx="16" formatCode="0">
                  <c:v>100</c:v>
                </c:pt>
                <c:pt idx="17" formatCode="0">
                  <c:v>100</c:v>
                </c:pt>
                <c:pt idx="18" formatCode="0">
                  <c:v>100</c:v>
                </c:pt>
                <c:pt idx="19" formatCode="0">
                  <c:v>100</c:v>
                </c:pt>
                <c:pt idx="20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13-4150-AADC-52C3E81CE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84434687"/>
        <c:axId val="984435647"/>
      </c:barChart>
      <c:catAx>
        <c:axId val="9844346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84435647"/>
        <c:crosses val="autoZero"/>
        <c:auto val="1"/>
        <c:lblAlgn val="ctr"/>
        <c:lblOffset val="100"/>
        <c:noMultiLvlLbl val="0"/>
      </c:catAx>
      <c:valAx>
        <c:axId val="9844356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84434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1600" b="1">
                <a:solidFill>
                  <a:schemeClr val="tx1"/>
                </a:solidFill>
              </a:rPr>
              <a:t>2025 M.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Istorija!$C$1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Istorija!$B$2:$B$23</c:f>
              <c:strCache>
                <c:ptCount val="22"/>
                <c:pt idx="0">
                  <c:v>G2</c:v>
                </c:pt>
                <c:pt idx="1">
                  <c:v>MC1</c:v>
                </c:pt>
                <c:pt idx="2">
                  <c:v>G8</c:v>
                </c:pt>
                <c:pt idx="3">
                  <c:v>Lietuva</c:v>
                </c:pt>
                <c:pt idx="4">
                  <c:v>G12</c:v>
                </c:pt>
                <c:pt idx="5">
                  <c:v>Kauno m. </c:v>
                </c:pt>
                <c:pt idx="6">
                  <c:v>G10</c:v>
                </c:pt>
                <c:pt idx="7">
                  <c:v>G17</c:v>
                </c:pt>
                <c:pt idx="8">
                  <c:v>G18</c:v>
                </c:pt>
                <c:pt idx="9">
                  <c:v>G20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G4</c:v>
                </c:pt>
                <c:pt idx="14">
                  <c:v>G14</c:v>
                </c:pt>
                <c:pt idx="15">
                  <c:v>G5</c:v>
                </c:pt>
                <c:pt idx="16">
                  <c:v>G1</c:v>
                </c:pt>
                <c:pt idx="17">
                  <c:v>G9</c:v>
                </c:pt>
                <c:pt idx="18">
                  <c:v>G21</c:v>
                </c:pt>
                <c:pt idx="19">
                  <c:v>G6</c:v>
                </c:pt>
                <c:pt idx="20">
                  <c:v>G7</c:v>
                </c:pt>
                <c:pt idx="21">
                  <c:v>G16</c:v>
                </c:pt>
              </c:strCache>
            </c:strRef>
          </c:cat>
          <c:val>
            <c:numRef>
              <c:f>Istorija!$C$2:$C$23</c:f>
              <c:numCache>
                <c:formatCode>0.00</c:formatCode>
                <c:ptCount val="22"/>
                <c:pt idx="0">
                  <c:v>23.076923076923077</c:v>
                </c:pt>
                <c:pt idx="1">
                  <c:v>8.5106382978723403</c:v>
                </c:pt>
                <c:pt idx="2">
                  <c:v>3.5714285714285716</c:v>
                </c:pt>
                <c:pt idx="3">
                  <c:v>1.5</c:v>
                </c:pt>
                <c:pt idx="4">
                  <c:v>1.3888888888888888</c:v>
                </c:pt>
                <c:pt idx="5" formatCode="General">
                  <c:v>1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CF-4F0F-BD7E-5E090E9C730E}"/>
            </c:ext>
          </c:extLst>
        </c:ser>
        <c:ser>
          <c:idx val="1"/>
          <c:order val="1"/>
          <c:tx>
            <c:strRef>
              <c:f>Istorija!$D$1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CCF-4F0F-BD7E-5E090E9C730E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CCF-4F0F-BD7E-5E090E9C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Istorija!$B$2:$B$23</c:f>
              <c:strCache>
                <c:ptCount val="22"/>
                <c:pt idx="0">
                  <c:v>G2</c:v>
                </c:pt>
                <c:pt idx="1">
                  <c:v>MC1</c:v>
                </c:pt>
                <c:pt idx="2">
                  <c:v>G8</c:v>
                </c:pt>
                <c:pt idx="3">
                  <c:v>Lietuva</c:v>
                </c:pt>
                <c:pt idx="4">
                  <c:v>G12</c:v>
                </c:pt>
                <c:pt idx="5">
                  <c:v>Kauno m. </c:v>
                </c:pt>
                <c:pt idx="6">
                  <c:v>G10</c:v>
                </c:pt>
                <c:pt idx="7">
                  <c:v>G17</c:v>
                </c:pt>
                <c:pt idx="8">
                  <c:v>G18</c:v>
                </c:pt>
                <c:pt idx="9">
                  <c:v>G20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G4</c:v>
                </c:pt>
                <c:pt idx="14">
                  <c:v>G14</c:v>
                </c:pt>
                <c:pt idx="15">
                  <c:v>G5</c:v>
                </c:pt>
                <c:pt idx="16">
                  <c:v>G1</c:v>
                </c:pt>
                <c:pt idx="17">
                  <c:v>G9</c:v>
                </c:pt>
                <c:pt idx="18">
                  <c:v>G21</c:v>
                </c:pt>
                <c:pt idx="19">
                  <c:v>G6</c:v>
                </c:pt>
                <c:pt idx="20">
                  <c:v>G7</c:v>
                </c:pt>
                <c:pt idx="21">
                  <c:v>G16</c:v>
                </c:pt>
              </c:strCache>
            </c:strRef>
          </c:cat>
          <c:val>
            <c:numRef>
              <c:f>Istorija!$D$2:$D$23</c:f>
              <c:numCache>
                <c:formatCode>0.00</c:formatCode>
                <c:ptCount val="22"/>
                <c:pt idx="0">
                  <c:v>76.92307692307692</c:v>
                </c:pt>
                <c:pt idx="1">
                  <c:v>91.489361702127653</c:v>
                </c:pt>
                <c:pt idx="2">
                  <c:v>96.428571428571431</c:v>
                </c:pt>
                <c:pt idx="3">
                  <c:v>98.5</c:v>
                </c:pt>
                <c:pt idx="4">
                  <c:v>98.611111111111114</c:v>
                </c:pt>
                <c:pt idx="5" formatCode="General">
                  <c:v>99</c:v>
                </c:pt>
                <c:pt idx="6" formatCode="General">
                  <c:v>100</c:v>
                </c:pt>
                <c:pt idx="7" formatCode="General">
                  <c:v>100</c:v>
                </c:pt>
                <c:pt idx="8" formatCode="General">
                  <c:v>100</c:v>
                </c:pt>
                <c:pt idx="9" formatCode="General">
                  <c:v>100</c:v>
                </c:pt>
                <c:pt idx="10" formatCode="General">
                  <c:v>100</c:v>
                </c:pt>
                <c:pt idx="11" formatCode="General">
                  <c:v>100</c:v>
                </c:pt>
                <c:pt idx="12" formatCode="General">
                  <c:v>100</c:v>
                </c:pt>
                <c:pt idx="13" formatCode="General">
                  <c:v>100</c:v>
                </c:pt>
                <c:pt idx="14" formatCode="General">
                  <c:v>100</c:v>
                </c:pt>
                <c:pt idx="15" formatCode="General">
                  <c:v>100</c:v>
                </c:pt>
                <c:pt idx="16" formatCode="General">
                  <c:v>100</c:v>
                </c:pt>
                <c:pt idx="17" formatCode="General">
                  <c:v>100</c:v>
                </c:pt>
                <c:pt idx="18" formatCode="General">
                  <c:v>100</c:v>
                </c:pt>
                <c:pt idx="19" formatCode="General">
                  <c:v>100</c:v>
                </c:pt>
                <c:pt idx="20" formatCode="General">
                  <c:v>100</c:v>
                </c:pt>
                <c:pt idx="21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CF-4F0F-BD7E-5E090E9C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1834255"/>
        <c:axId val="1001852495"/>
      </c:barChart>
      <c:catAx>
        <c:axId val="10018342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1852495"/>
        <c:crosses val="autoZero"/>
        <c:auto val="1"/>
        <c:lblAlgn val="ctr"/>
        <c:lblOffset val="100"/>
        <c:noMultiLvlLbl val="0"/>
      </c:catAx>
      <c:valAx>
        <c:axId val="10018524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1834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2024 </a:t>
            </a:r>
            <a:r>
              <a:rPr lang="lt-LT" sz="1600" b="1" dirty="0">
                <a:solidFill>
                  <a:schemeClr val="tx1"/>
                </a:solidFill>
              </a:rPr>
              <a:t>M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Istorija!$C$1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Istorija!$B$2:$B$22</c:f>
              <c:strCache>
                <c:ptCount val="21"/>
                <c:pt idx="0">
                  <c:v>G12</c:v>
                </c:pt>
                <c:pt idx="1">
                  <c:v>G16</c:v>
                </c:pt>
                <c:pt idx="2">
                  <c:v>Lietuva</c:v>
                </c:pt>
                <c:pt idx="3">
                  <c:v>Kauno m,</c:v>
                </c:pt>
                <c:pt idx="4">
                  <c:v>G10</c:v>
                </c:pt>
                <c:pt idx="5">
                  <c:v>G17</c:v>
                </c:pt>
                <c:pt idx="6">
                  <c:v>G18</c:v>
                </c:pt>
                <c:pt idx="7">
                  <c:v>G20</c:v>
                </c:pt>
                <c:pt idx="8">
                  <c:v>G8</c:v>
                </c:pt>
                <c:pt idx="9">
                  <c:v>G2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G4</c:v>
                </c:pt>
                <c:pt idx="14">
                  <c:v>G14</c:v>
                </c:pt>
                <c:pt idx="15">
                  <c:v>G5</c:v>
                </c:pt>
                <c:pt idx="16">
                  <c:v>G1</c:v>
                </c:pt>
                <c:pt idx="17">
                  <c:v>G9</c:v>
                </c:pt>
                <c:pt idx="18">
                  <c:v>G21</c:v>
                </c:pt>
                <c:pt idx="19">
                  <c:v>G6</c:v>
                </c:pt>
                <c:pt idx="20">
                  <c:v>G7</c:v>
                </c:pt>
              </c:strCache>
            </c:strRef>
          </c:cat>
          <c:val>
            <c:numRef>
              <c:f>Istorija!$C$2:$C$22</c:f>
              <c:numCache>
                <c:formatCode>General</c:formatCode>
                <c:ptCount val="21"/>
                <c:pt idx="0">
                  <c:v>1.79</c:v>
                </c:pt>
                <c:pt idx="1">
                  <c:v>1.59</c:v>
                </c:pt>
                <c:pt idx="2">
                  <c:v>1.1299999999999999</c:v>
                </c:pt>
                <c:pt idx="3">
                  <c:v>0.52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3C-4E51-8AB2-A0B33ACF199A}"/>
            </c:ext>
          </c:extLst>
        </c:ser>
        <c:ser>
          <c:idx val="1"/>
          <c:order val="1"/>
          <c:tx>
            <c:strRef>
              <c:f>Istorija!$D$1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92D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E3C-4E51-8AB2-A0B33ACF199A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E3C-4E51-8AB2-A0B33ACF19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Istorija!$B$2:$B$22</c:f>
              <c:strCache>
                <c:ptCount val="21"/>
                <c:pt idx="0">
                  <c:v>G12</c:v>
                </c:pt>
                <c:pt idx="1">
                  <c:v>G16</c:v>
                </c:pt>
                <c:pt idx="2">
                  <c:v>Lietuva</c:v>
                </c:pt>
                <c:pt idx="3">
                  <c:v>Kauno m,</c:v>
                </c:pt>
                <c:pt idx="4">
                  <c:v>G10</c:v>
                </c:pt>
                <c:pt idx="5">
                  <c:v>G17</c:v>
                </c:pt>
                <c:pt idx="6">
                  <c:v>G18</c:v>
                </c:pt>
                <c:pt idx="7">
                  <c:v>G20</c:v>
                </c:pt>
                <c:pt idx="8">
                  <c:v>G8</c:v>
                </c:pt>
                <c:pt idx="9">
                  <c:v>G2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G4</c:v>
                </c:pt>
                <c:pt idx="14">
                  <c:v>G14</c:v>
                </c:pt>
                <c:pt idx="15">
                  <c:v>G5</c:v>
                </c:pt>
                <c:pt idx="16">
                  <c:v>G1</c:v>
                </c:pt>
                <c:pt idx="17">
                  <c:v>G9</c:v>
                </c:pt>
                <c:pt idx="18">
                  <c:v>G21</c:v>
                </c:pt>
                <c:pt idx="19">
                  <c:v>G6</c:v>
                </c:pt>
                <c:pt idx="20">
                  <c:v>G7</c:v>
                </c:pt>
              </c:strCache>
            </c:strRef>
          </c:cat>
          <c:val>
            <c:numRef>
              <c:f>Istorija!$D$2:$D$22</c:f>
              <c:numCache>
                <c:formatCode>General</c:formatCode>
                <c:ptCount val="21"/>
                <c:pt idx="0">
                  <c:v>98.220000000000013</c:v>
                </c:pt>
                <c:pt idx="1">
                  <c:v>98.420000000000016</c:v>
                </c:pt>
                <c:pt idx="2">
                  <c:v>98.86999999999999</c:v>
                </c:pt>
                <c:pt idx="3">
                  <c:v>99.48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E3C-4E51-8AB2-A0B33ACF1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3335887"/>
        <c:axId val="1143343567"/>
      </c:barChart>
      <c:catAx>
        <c:axId val="11433358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3343567"/>
        <c:crosses val="autoZero"/>
        <c:auto val="1"/>
        <c:lblAlgn val="ctr"/>
        <c:lblOffset val="100"/>
        <c:noMultiLvlLbl val="0"/>
      </c:catAx>
      <c:valAx>
        <c:axId val="11433435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3335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2023 </a:t>
            </a:r>
            <a:r>
              <a:rPr lang="lt-LT" sz="1600" b="1" dirty="0">
                <a:solidFill>
                  <a:schemeClr val="tx1"/>
                </a:solidFill>
              </a:rPr>
              <a:t>M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'Istorija 2023'!$C$1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'Istorija 2023'!$B$2:$B$22</c:f>
              <c:strCache>
                <c:ptCount val="21"/>
                <c:pt idx="0">
                  <c:v>Lietuva</c:v>
                </c:pt>
                <c:pt idx="1">
                  <c:v>G10</c:v>
                </c:pt>
                <c:pt idx="2">
                  <c:v>G14</c:v>
                </c:pt>
                <c:pt idx="3">
                  <c:v>G16</c:v>
                </c:pt>
                <c:pt idx="4">
                  <c:v>Kaunas</c:v>
                </c:pt>
                <c:pt idx="5">
                  <c:v>G17</c:v>
                </c:pt>
                <c:pt idx="6">
                  <c:v>G18</c:v>
                </c:pt>
                <c:pt idx="7">
                  <c:v>G20</c:v>
                </c:pt>
                <c:pt idx="8">
                  <c:v>G2</c:v>
                </c:pt>
                <c:pt idx="9">
                  <c:v>G11</c:v>
                </c:pt>
                <c:pt idx="10">
                  <c:v>G13</c:v>
                </c:pt>
                <c:pt idx="11">
                  <c:v>G3</c:v>
                </c:pt>
                <c:pt idx="12">
                  <c:v>G4</c:v>
                </c:pt>
                <c:pt idx="13">
                  <c:v>G5</c:v>
                </c:pt>
                <c:pt idx="14">
                  <c:v>G12</c:v>
                </c:pt>
                <c:pt idx="15">
                  <c:v>G1</c:v>
                </c:pt>
                <c:pt idx="16">
                  <c:v>G9</c:v>
                </c:pt>
                <c:pt idx="17">
                  <c:v>G21</c:v>
                </c:pt>
                <c:pt idx="18">
                  <c:v>G6</c:v>
                </c:pt>
                <c:pt idx="19">
                  <c:v>G7</c:v>
                </c:pt>
                <c:pt idx="20">
                  <c:v>G8</c:v>
                </c:pt>
              </c:strCache>
            </c:strRef>
          </c:cat>
          <c:val>
            <c:numRef>
              <c:f>'Istorija 2023'!$C$2:$C$22</c:f>
              <c:numCache>
                <c:formatCode>0.00</c:formatCode>
                <c:ptCount val="21"/>
                <c:pt idx="0">
                  <c:v>2.36</c:v>
                </c:pt>
                <c:pt idx="1">
                  <c:v>2.2727272727272663</c:v>
                </c:pt>
                <c:pt idx="2">
                  <c:v>2.1739130434782652</c:v>
                </c:pt>
                <c:pt idx="3">
                  <c:v>1.7241379310344769</c:v>
                </c:pt>
                <c:pt idx="4">
                  <c:v>1.18</c:v>
                </c:pt>
                <c:pt idx="5" formatCode="0">
                  <c:v>0</c:v>
                </c:pt>
                <c:pt idx="6" formatCode="0">
                  <c:v>0</c:v>
                </c:pt>
                <c:pt idx="7" formatCode="0">
                  <c:v>0</c:v>
                </c:pt>
                <c:pt idx="8" formatCode="0">
                  <c:v>0</c:v>
                </c:pt>
                <c:pt idx="9" formatCode="0">
                  <c:v>0</c:v>
                </c:pt>
                <c:pt idx="10" formatCode="0">
                  <c:v>0</c:v>
                </c:pt>
                <c:pt idx="11" formatCode="0">
                  <c:v>0</c:v>
                </c:pt>
                <c:pt idx="12" formatCode="0">
                  <c:v>0</c:v>
                </c:pt>
                <c:pt idx="13" formatCode="0">
                  <c:v>0</c:v>
                </c:pt>
                <c:pt idx="14" formatCode="0">
                  <c:v>0</c:v>
                </c:pt>
                <c:pt idx="15" formatCode="0">
                  <c:v>0</c:v>
                </c:pt>
                <c:pt idx="16" formatCode="0">
                  <c:v>0</c:v>
                </c:pt>
                <c:pt idx="17" formatCode="0">
                  <c:v>0</c:v>
                </c:pt>
                <c:pt idx="18" formatCode="0">
                  <c:v>0</c:v>
                </c:pt>
                <c:pt idx="19" formatCode="0">
                  <c:v>0</c:v>
                </c:pt>
                <c:pt idx="20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5D-4167-9280-4A631E807EEE}"/>
            </c:ext>
          </c:extLst>
        </c:ser>
        <c:ser>
          <c:idx val="1"/>
          <c:order val="1"/>
          <c:tx>
            <c:strRef>
              <c:f>'Istorija 2023'!$D$1</c:f>
              <c:strCache>
                <c:ptCount val="1"/>
                <c:pt idx="0">
                  <c:v>išlaikę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E5D-4167-9280-4A631E807EEE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E5D-4167-9280-4A631E807E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'Istorija 2023'!$B$2:$B$22</c:f>
              <c:strCache>
                <c:ptCount val="21"/>
                <c:pt idx="0">
                  <c:v>Lietuva</c:v>
                </c:pt>
                <c:pt idx="1">
                  <c:v>G10</c:v>
                </c:pt>
                <c:pt idx="2">
                  <c:v>G14</c:v>
                </c:pt>
                <c:pt idx="3">
                  <c:v>G16</c:v>
                </c:pt>
                <c:pt idx="4">
                  <c:v>Kaunas</c:v>
                </c:pt>
                <c:pt idx="5">
                  <c:v>G17</c:v>
                </c:pt>
                <c:pt idx="6">
                  <c:v>G18</c:v>
                </c:pt>
                <c:pt idx="7">
                  <c:v>G20</c:v>
                </c:pt>
                <c:pt idx="8">
                  <c:v>G2</c:v>
                </c:pt>
                <c:pt idx="9">
                  <c:v>G11</c:v>
                </c:pt>
                <c:pt idx="10">
                  <c:v>G13</c:v>
                </c:pt>
                <c:pt idx="11">
                  <c:v>G3</c:v>
                </c:pt>
                <c:pt idx="12">
                  <c:v>G4</c:v>
                </c:pt>
                <c:pt idx="13">
                  <c:v>G5</c:v>
                </c:pt>
                <c:pt idx="14">
                  <c:v>G12</c:v>
                </c:pt>
                <c:pt idx="15">
                  <c:v>G1</c:v>
                </c:pt>
                <c:pt idx="16">
                  <c:v>G9</c:v>
                </c:pt>
                <c:pt idx="17">
                  <c:v>G21</c:v>
                </c:pt>
                <c:pt idx="18">
                  <c:v>G6</c:v>
                </c:pt>
                <c:pt idx="19">
                  <c:v>G7</c:v>
                </c:pt>
                <c:pt idx="20">
                  <c:v>G8</c:v>
                </c:pt>
              </c:strCache>
            </c:strRef>
          </c:cat>
          <c:val>
            <c:numRef>
              <c:f>'Istorija 2023'!$D$2:$D$22</c:f>
              <c:numCache>
                <c:formatCode>0.00</c:formatCode>
                <c:ptCount val="21"/>
                <c:pt idx="0" formatCode="General">
                  <c:v>97.64</c:v>
                </c:pt>
                <c:pt idx="1">
                  <c:v>97.72727272727272</c:v>
                </c:pt>
                <c:pt idx="2">
                  <c:v>97.826086956521735</c:v>
                </c:pt>
                <c:pt idx="3">
                  <c:v>98.275862068965523</c:v>
                </c:pt>
                <c:pt idx="4" formatCode="General">
                  <c:v>98.82</c:v>
                </c:pt>
                <c:pt idx="5" formatCode="General">
                  <c:v>100</c:v>
                </c:pt>
                <c:pt idx="6" formatCode="General">
                  <c:v>100</c:v>
                </c:pt>
                <c:pt idx="7" formatCode="General">
                  <c:v>100</c:v>
                </c:pt>
                <c:pt idx="8" formatCode="General">
                  <c:v>100</c:v>
                </c:pt>
                <c:pt idx="9" formatCode="General">
                  <c:v>100</c:v>
                </c:pt>
                <c:pt idx="10" formatCode="General">
                  <c:v>100</c:v>
                </c:pt>
                <c:pt idx="11" formatCode="General">
                  <c:v>100</c:v>
                </c:pt>
                <c:pt idx="12" formatCode="General">
                  <c:v>100</c:v>
                </c:pt>
                <c:pt idx="13" formatCode="General">
                  <c:v>100</c:v>
                </c:pt>
                <c:pt idx="14" formatCode="General">
                  <c:v>100</c:v>
                </c:pt>
                <c:pt idx="15" formatCode="General">
                  <c:v>100</c:v>
                </c:pt>
                <c:pt idx="16" formatCode="General">
                  <c:v>100</c:v>
                </c:pt>
                <c:pt idx="17" formatCode="General">
                  <c:v>100</c:v>
                </c:pt>
                <c:pt idx="18" formatCode="General">
                  <c:v>100</c:v>
                </c:pt>
                <c:pt idx="19" formatCode="General">
                  <c:v>100</c:v>
                </c:pt>
                <c:pt idx="20" formatCode="General">
                  <c:v>100.00000000000001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5D-4167-9280-4A631E807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7733151"/>
        <c:axId val="1317721151"/>
      </c:barChart>
      <c:catAx>
        <c:axId val="13177331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17721151"/>
        <c:crosses val="autoZero"/>
        <c:auto val="1"/>
        <c:lblAlgn val="ctr"/>
        <c:lblOffset val="100"/>
        <c:noMultiLvlLbl val="0"/>
      </c:catAx>
      <c:valAx>
        <c:axId val="13177211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17733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2025 M.</a:t>
            </a:r>
          </a:p>
        </c:rich>
      </c:tx>
      <c:layout>
        <c:manualLayout>
          <c:xMode val="edge"/>
          <c:yMode val="edge"/>
          <c:x val="0.39926324163694976"/>
          <c:y val="1.82025028441410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Biologija!$C$1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Biologija!$B$2:$B$23</c:f>
              <c:strCache>
                <c:ptCount val="22"/>
                <c:pt idx="0">
                  <c:v>G5</c:v>
                </c:pt>
                <c:pt idx="1">
                  <c:v>G6</c:v>
                </c:pt>
                <c:pt idx="2">
                  <c:v>MC1</c:v>
                </c:pt>
                <c:pt idx="3">
                  <c:v>G1</c:v>
                </c:pt>
                <c:pt idx="4">
                  <c:v>G17</c:v>
                </c:pt>
                <c:pt idx="5">
                  <c:v>G12</c:v>
                </c:pt>
                <c:pt idx="6">
                  <c:v>Lietuva</c:v>
                </c:pt>
                <c:pt idx="7">
                  <c:v>G20</c:v>
                </c:pt>
                <c:pt idx="8">
                  <c:v>Kauno m.</c:v>
                </c:pt>
                <c:pt idx="9">
                  <c:v>G16</c:v>
                </c:pt>
                <c:pt idx="10">
                  <c:v>G10</c:v>
                </c:pt>
                <c:pt idx="11">
                  <c:v>G18</c:v>
                </c:pt>
                <c:pt idx="12">
                  <c:v>G8</c:v>
                </c:pt>
                <c:pt idx="13">
                  <c:v>G2</c:v>
                </c:pt>
                <c:pt idx="14">
                  <c:v>G11</c:v>
                </c:pt>
                <c:pt idx="15">
                  <c:v>G13</c:v>
                </c:pt>
                <c:pt idx="16">
                  <c:v>G3</c:v>
                </c:pt>
                <c:pt idx="17">
                  <c:v>G4</c:v>
                </c:pt>
                <c:pt idx="18">
                  <c:v>G14</c:v>
                </c:pt>
                <c:pt idx="19">
                  <c:v>G9</c:v>
                </c:pt>
                <c:pt idx="20">
                  <c:v>G21</c:v>
                </c:pt>
                <c:pt idx="21">
                  <c:v>G7</c:v>
                </c:pt>
              </c:strCache>
            </c:strRef>
          </c:cat>
          <c:val>
            <c:numRef>
              <c:f>Biologija!$C$2:$C$23</c:f>
              <c:numCache>
                <c:formatCode>0.00</c:formatCode>
                <c:ptCount val="22"/>
                <c:pt idx="0">
                  <c:v>33.333333333333336</c:v>
                </c:pt>
                <c:pt idx="1">
                  <c:v>15</c:v>
                </c:pt>
                <c:pt idx="2">
                  <c:v>13</c:v>
                </c:pt>
                <c:pt idx="3">
                  <c:v>11.764705882352942</c:v>
                </c:pt>
                <c:pt idx="4">
                  <c:v>11.111111111111111</c:v>
                </c:pt>
                <c:pt idx="5">
                  <c:v>5</c:v>
                </c:pt>
                <c:pt idx="6">
                  <c:v>4.0999999999999996</c:v>
                </c:pt>
                <c:pt idx="7">
                  <c:v>3.225806451612903</c:v>
                </c:pt>
                <c:pt idx="8">
                  <c:v>2.9</c:v>
                </c:pt>
                <c:pt idx="9">
                  <c:v>1.075268817204301</c:v>
                </c:pt>
                <c:pt idx="10" formatCode="0">
                  <c:v>0</c:v>
                </c:pt>
                <c:pt idx="11" formatCode="0">
                  <c:v>0</c:v>
                </c:pt>
                <c:pt idx="12" formatCode="0">
                  <c:v>0</c:v>
                </c:pt>
                <c:pt idx="13" formatCode="0">
                  <c:v>0</c:v>
                </c:pt>
                <c:pt idx="14" formatCode="0">
                  <c:v>0</c:v>
                </c:pt>
                <c:pt idx="15" formatCode="0">
                  <c:v>0</c:v>
                </c:pt>
                <c:pt idx="16" formatCode="0">
                  <c:v>0</c:v>
                </c:pt>
                <c:pt idx="17" formatCode="0">
                  <c:v>0</c:v>
                </c:pt>
                <c:pt idx="18" formatCode="0">
                  <c:v>0</c:v>
                </c:pt>
                <c:pt idx="19" formatCode="0">
                  <c:v>0</c:v>
                </c:pt>
                <c:pt idx="20" formatCode="0">
                  <c:v>0</c:v>
                </c:pt>
                <c:pt idx="21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84-4D0C-9359-B96BC892D0BD}"/>
            </c:ext>
          </c:extLst>
        </c:ser>
        <c:ser>
          <c:idx val="1"/>
          <c:order val="1"/>
          <c:tx>
            <c:strRef>
              <c:f>Biologija!$D$1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F84-4D0C-9359-B96BC892D0BD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84-4D0C-9359-B96BC892D0B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Biologija!$B$2:$B$23</c:f>
              <c:strCache>
                <c:ptCount val="22"/>
                <c:pt idx="0">
                  <c:v>G5</c:v>
                </c:pt>
                <c:pt idx="1">
                  <c:v>G6</c:v>
                </c:pt>
                <c:pt idx="2">
                  <c:v>MC1</c:v>
                </c:pt>
                <c:pt idx="3">
                  <c:v>G1</c:v>
                </c:pt>
                <c:pt idx="4">
                  <c:v>G17</c:v>
                </c:pt>
                <c:pt idx="5">
                  <c:v>G12</c:v>
                </c:pt>
                <c:pt idx="6">
                  <c:v>Lietuva</c:v>
                </c:pt>
                <c:pt idx="7">
                  <c:v>G20</c:v>
                </c:pt>
                <c:pt idx="8">
                  <c:v>Kauno m.</c:v>
                </c:pt>
                <c:pt idx="9">
                  <c:v>G16</c:v>
                </c:pt>
                <c:pt idx="10">
                  <c:v>G10</c:v>
                </c:pt>
                <c:pt idx="11">
                  <c:v>G18</c:v>
                </c:pt>
                <c:pt idx="12">
                  <c:v>G8</c:v>
                </c:pt>
                <c:pt idx="13">
                  <c:v>G2</c:v>
                </c:pt>
                <c:pt idx="14">
                  <c:v>G11</c:v>
                </c:pt>
                <c:pt idx="15">
                  <c:v>G13</c:v>
                </c:pt>
                <c:pt idx="16">
                  <c:v>G3</c:v>
                </c:pt>
                <c:pt idx="17">
                  <c:v>G4</c:v>
                </c:pt>
                <c:pt idx="18">
                  <c:v>G14</c:v>
                </c:pt>
                <c:pt idx="19">
                  <c:v>G9</c:v>
                </c:pt>
                <c:pt idx="20">
                  <c:v>G21</c:v>
                </c:pt>
                <c:pt idx="21">
                  <c:v>G7</c:v>
                </c:pt>
              </c:strCache>
            </c:strRef>
          </c:cat>
          <c:val>
            <c:numRef>
              <c:f>Biologija!$D$2:$D$23</c:f>
              <c:numCache>
                <c:formatCode>0.00</c:formatCode>
                <c:ptCount val="22"/>
                <c:pt idx="0">
                  <c:v>66.666666666666671</c:v>
                </c:pt>
                <c:pt idx="1">
                  <c:v>85</c:v>
                </c:pt>
                <c:pt idx="2">
                  <c:v>87</c:v>
                </c:pt>
                <c:pt idx="3">
                  <c:v>88.235294117647058</c:v>
                </c:pt>
                <c:pt idx="4">
                  <c:v>88.888888888888886</c:v>
                </c:pt>
                <c:pt idx="5">
                  <c:v>95</c:v>
                </c:pt>
                <c:pt idx="6">
                  <c:v>95.9</c:v>
                </c:pt>
                <c:pt idx="7">
                  <c:v>96.774193548387103</c:v>
                </c:pt>
                <c:pt idx="8">
                  <c:v>97.1</c:v>
                </c:pt>
                <c:pt idx="9">
                  <c:v>98.924731182795696</c:v>
                </c:pt>
                <c:pt idx="10" formatCode="0">
                  <c:v>100</c:v>
                </c:pt>
                <c:pt idx="11" formatCode="0">
                  <c:v>100</c:v>
                </c:pt>
                <c:pt idx="12" formatCode="0">
                  <c:v>100</c:v>
                </c:pt>
                <c:pt idx="13" formatCode="0">
                  <c:v>100</c:v>
                </c:pt>
                <c:pt idx="14" formatCode="0">
                  <c:v>100</c:v>
                </c:pt>
                <c:pt idx="15" formatCode="0">
                  <c:v>100</c:v>
                </c:pt>
                <c:pt idx="16" formatCode="0">
                  <c:v>100</c:v>
                </c:pt>
                <c:pt idx="17" formatCode="0">
                  <c:v>100</c:v>
                </c:pt>
                <c:pt idx="18" formatCode="0">
                  <c:v>100</c:v>
                </c:pt>
                <c:pt idx="19" formatCode="0">
                  <c:v>100</c:v>
                </c:pt>
                <c:pt idx="20" formatCode="0">
                  <c:v>100</c:v>
                </c:pt>
                <c:pt idx="21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84-4D0C-9359-B96BC892D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7378511"/>
        <c:axId val="287378991"/>
      </c:barChart>
      <c:catAx>
        <c:axId val="2873785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87378991"/>
        <c:crosses val="autoZero"/>
        <c:auto val="1"/>
        <c:lblAlgn val="ctr"/>
        <c:lblOffset val="100"/>
        <c:noMultiLvlLbl val="0"/>
      </c:catAx>
      <c:valAx>
        <c:axId val="2873789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87378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ISTORIJOS VBE BALŲ VIDURKIO KAITA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Istorija!$C$1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Istorija!$B$2:$B$21</c:f>
              <c:strCache>
                <c:ptCount val="20"/>
                <c:pt idx="0">
                  <c:v>G1</c:v>
                </c:pt>
                <c:pt idx="1">
                  <c:v>G4</c:v>
                </c:pt>
                <c:pt idx="2">
                  <c:v>MC1</c:v>
                </c:pt>
                <c:pt idx="3">
                  <c:v>G12</c:v>
                </c:pt>
                <c:pt idx="4">
                  <c:v>G8</c:v>
                </c:pt>
                <c:pt idx="5">
                  <c:v>G7</c:v>
                </c:pt>
                <c:pt idx="6">
                  <c:v>G5</c:v>
                </c:pt>
                <c:pt idx="7">
                  <c:v>G17</c:v>
                </c:pt>
                <c:pt idx="8">
                  <c:v>G10</c:v>
                </c:pt>
                <c:pt idx="9">
                  <c:v>G6</c:v>
                </c:pt>
                <c:pt idx="10">
                  <c:v>G2</c:v>
                </c:pt>
                <c:pt idx="11">
                  <c:v>G14</c:v>
                </c:pt>
                <c:pt idx="12">
                  <c:v>G20</c:v>
                </c:pt>
                <c:pt idx="13">
                  <c:v>G21</c:v>
                </c:pt>
                <c:pt idx="14">
                  <c:v>G3</c:v>
                </c:pt>
                <c:pt idx="15">
                  <c:v>G16</c:v>
                </c:pt>
                <c:pt idx="16">
                  <c:v>G9</c:v>
                </c:pt>
                <c:pt idx="17">
                  <c:v>G13</c:v>
                </c:pt>
                <c:pt idx="18">
                  <c:v>G11</c:v>
                </c:pt>
                <c:pt idx="19">
                  <c:v>G18</c:v>
                </c:pt>
              </c:strCache>
            </c:strRef>
          </c:cat>
          <c:val>
            <c:numRef>
              <c:f>Istorija!$C$2:$C$21</c:f>
              <c:numCache>
                <c:formatCode>#,##0.00</c:formatCode>
                <c:ptCount val="20"/>
                <c:pt idx="0">
                  <c:v>21</c:v>
                </c:pt>
                <c:pt idx="1">
                  <c:v>47.6</c:v>
                </c:pt>
                <c:pt idx="2">
                  <c:v>21.6875</c:v>
                </c:pt>
                <c:pt idx="3">
                  <c:v>38.0732</c:v>
                </c:pt>
                <c:pt idx="4">
                  <c:v>48.166699999999999</c:v>
                </c:pt>
                <c:pt idx="5">
                  <c:v>58.5</c:v>
                </c:pt>
                <c:pt idx="6">
                  <c:v>47</c:v>
                </c:pt>
                <c:pt idx="7">
                  <c:v>72</c:v>
                </c:pt>
                <c:pt idx="8">
                  <c:v>39.7273</c:v>
                </c:pt>
                <c:pt idx="9">
                  <c:v>41.7273</c:v>
                </c:pt>
                <c:pt idx="10">
                  <c:v>35.333300000000001</c:v>
                </c:pt>
                <c:pt idx="11">
                  <c:v>42.347799999999999</c:v>
                </c:pt>
                <c:pt idx="12">
                  <c:v>40.343800000000002</c:v>
                </c:pt>
                <c:pt idx="13">
                  <c:v>39.6</c:v>
                </c:pt>
                <c:pt idx="14">
                  <c:v>46.72</c:v>
                </c:pt>
                <c:pt idx="15">
                  <c:v>46.327599999999997</c:v>
                </c:pt>
                <c:pt idx="16">
                  <c:v>52.382399999999997</c:v>
                </c:pt>
                <c:pt idx="17">
                  <c:v>49.887900000000002</c:v>
                </c:pt>
                <c:pt idx="18">
                  <c:v>41.270299999999999</c:v>
                </c:pt>
                <c:pt idx="19">
                  <c:v>51.2667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8C-4886-98E0-62BA24F13624}"/>
            </c:ext>
          </c:extLst>
        </c:ser>
        <c:ser>
          <c:idx val="1"/>
          <c:order val="1"/>
          <c:tx>
            <c:strRef>
              <c:f>Istorija!$D$1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Istorija!$B$2:$B$21</c:f>
              <c:strCache>
                <c:ptCount val="20"/>
                <c:pt idx="0">
                  <c:v>G1</c:v>
                </c:pt>
                <c:pt idx="1">
                  <c:v>G4</c:v>
                </c:pt>
                <c:pt idx="2">
                  <c:v>MC1</c:v>
                </c:pt>
                <c:pt idx="3">
                  <c:v>G12</c:v>
                </c:pt>
                <c:pt idx="4">
                  <c:v>G8</c:v>
                </c:pt>
                <c:pt idx="5">
                  <c:v>G7</c:v>
                </c:pt>
                <c:pt idx="6">
                  <c:v>G5</c:v>
                </c:pt>
                <c:pt idx="7">
                  <c:v>G17</c:v>
                </c:pt>
                <c:pt idx="8">
                  <c:v>G10</c:v>
                </c:pt>
                <c:pt idx="9">
                  <c:v>G6</c:v>
                </c:pt>
                <c:pt idx="10">
                  <c:v>G2</c:v>
                </c:pt>
                <c:pt idx="11">
                  <c:v>G14</c:v>
                </c:pt>
                <c:pt idx="12">
                  <c:v>G20</c:v>
                </c:pt>
                <c:pt idx="13">
                  <c:v>G21</c:v>
                </c:pt>
                <c:pt idx="14">
                  <c:v>G3</c:v>
                </c:pt>
                <c:pt idx="15">
                  <c:v>G16</c:v>
                </c:pt>
                <c:pt idx="16">
                  <c:v>G9</c:v>
                </c:pt>
                <c:pt idx="17">
                  <c:v>G13</c:v>
                </c:pt>
                <c:pt idx="18">
                  <c:v>G11</c:v>
                </c:pt>
                <c:pt idx="19">
                  <c:v>G18</c:v>
                </c:pt>
              </c:strCache>
            </c:strRef>
          </c:cat>
          <c:val>
            <c:numRef>
              <c:f>Istorija!$D$2:$D$21</c:f>
              <c:numCache>
                <c:formatCode>#,##0.00</c:formatCode>
                <c:ptCount val="20"/>
                <c:pt idx="0">
                  <c:v>50</c:v>
                </c:pt>
                <c:pt idx="1">
                  <c:v>64.714299999999994</c:v>
                </c:pt>
                <c:pt idx="2">
                  <c:v>32.15</c:v>
                </c:pt>
                <c:pt idx="3">
                  <c:v>42.196399999999997</c:v>
                </c:pt>
                <c:pt idx="4">
                  <c:v>61.588200000000001</c:v>
                </c:pt>
                <c:pt idx="5">
                  <c:v>54.6</c:v>
                </c:pt>
                <c:pt idx="6">
                  <c:v>81.5</c:v>
                </c:pt>
                <c:pt idx="7">
                  <c:v>54.875</c:v>
                </c:pt>
                <c:pt idx="8">
                  <c:v>47.2</c:v>
                </c:pt>
                <c:pt idx="9">
                  <c:v>50.625</c:v>
                </c:pt>
                <c:pt idx="10">
                  <c:v>44</c:v>
                </c:pt>
                <c:pt idx="11">
                  <c:v>50</c:v>
                </c:pt>
                <c:pt idx="12">
                  <c:v>54.941200000000002</c:v>
                </c:pt>
                <c:pt idx="13">
                  <c:v>47.571399999999997</c:v>
                </c:pt>
                <c:pt idx="14">
                  <c:v>63.590899999999998</c:v>
                </c:pt>
                <c:pt idx="15">
                  <c:v>62.451599999999999</c:v>
                </c:pt>
                <c:pt idx="16">
                  <c:v>53.866700000000002</c:v>
                </c:pt>
                <c:pt idx="17">
                  <c:v>62.328400000000002</c:v>
                </c:pt>
                <c:pt idx="18">
                  <c:v>52.0625</c:v>
                </c:pt>
                <c:pt idx="19">
                  <c:v>63.598300000000002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8C-4886-98E0-62BA24F13624}"/>
            </c:ext>
          </c:extLst>
        </c:ser>
        <c:ser>
          <c:idx val="2"/>
          <c:order val="2"/>
          <c:tx>
            <c:strRef>
              <c:f>Istorija!$E$1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Istorija!$B$2:$B$21</c:f>
              <c:strCache>
                <c:ptCount val="20"/>
                <c:pt idx="0">
                  <c:v>G1</c:v>
                </c:pt>
                <c:pt idx="1">
                  <c:v>G4</c:v>
                </c:pt>
                <c:pt idx="2">
                  <c:v>MC1</c:v>
                </c:pt>
                <c:pt idx="3">
                  <c:v>G12</c:v>
                </c:pt>
                <c:pt idx="4">
                  <c:v>G8</c:v>
                </c:pt>
                <c:pt idx="5">
                  <c:v>G7</c:v>
                </c:pt>
                <c:pt idx="6">
                  <c:v>G5</c:v>
                </c:pt>
                <c:pt idx="7">
                  <c:v>G17</c:v>
                </c:pt>
                <c:pt idx="8">
                  <c:v>G10</c:v>
                </c:pt>
                <c:pt idx="9">
                  <c:v>G6</c:v>
                </c:pt>
                <c:pt idx="10">
                  <c:v>G2</c:v>
                </c:pt>
                <c:pt idx="11">
                  <c:v>G14</c:v>
                </c:pt>
                <c:pt idx="12">
                  <c:v>G20</c:v>
                </c:pt>
                <c:pt idx="13">
                  <c:v>G21</c:v>
                </c:pt>
                <c:pt idx="14">
                  <c:v>G3</c:v>
                </c:pt>
                <c:pt idx="15">
                  <c:v>G16</c:v>
                </c:pt>
                <c:pt idx="16">
                  <c:v>G9</c:v>
                </c:pt>
                <c:pt idx="17">
                  <c:v>G13</c:v>
                </c:pt>
                <c:pt idx="18">
                  <c:v>G11</c:v>
                </c:pt>
                <c:pt idx="19">
                  <c:v>G18</c:v>
                </c:pt>
              </c:strCache>
            </c:strRef>
          </c:cat>
          <c:val>
            <c:numRef>
              <c:f>Istorija!$E$2:$E$21</c:f>
              <c:numCache>
                <c:formatCode>#,##0.00</c:formatCode>
                <c:ptCount val="20"/>
                <c:pt idx="0">
                  <c:v>58.7273</c:v>
                </c:pt>
                <c:pt idx="1">
                  <c:v>59</c:v>
                </c:pt>
                <c:pt idx="2">
                  <c:v>59.153799999999997</c:v>
                </c:pt>
                <c:pt idx="3">
                  <c:v>66.098600000000005</c:v>
                </c:pt>
                <c:pt idx="4">
                  <c:v>70.851900000000001</c:v>
                </c:pt>
                <c:pt idx="5">
                  <c:v>72.090900000000005</c:v>
                </c:pt>
                <c:pt idx="6">
                  <c:v>72.142899999999997</c:v>
                </c:pt>
                <c:pt idx="7">
                  <c:v>74.5</c:v>
                </c:pt>
                <c:pt idx="8">
                  <c:v>75.185199999999995</c:v>
                </c:pt>
                <c:pt idx="9">
                  <c:v>76</c:v>
                </c:pt>
                <c:pt idx="10">
                  <c:v>77.2</c:v>
                </c:pt>
                <c:pt idx="11">
                  <c:v>77.7</c:v>
                </c:pt>
                <c:pt idx="12">
                  <c:v>77.896600000000007</c:v>
                </c:pt>
                <c:pt idx="13">
                  <c:v>79.181799999999996</c:v>
                </c:pt>
                <c:pt idx="14">
                  <c:v>80.900000000000006</c:v>
                </c:pt>
                <c:pt idx="15">
                  <c:v>81.098399999999998</c:v>
                </c:pt>
                <c:pt idx="16">
                  <c:v>81.464299999999994</c:v>
                </c:pt>
                <c:pt idx="17">
                  <c:v>84.070700000000002</c:v>
                </c:pt>
                <c:pt idx="18">
                  <c:v>84.666700000000006</c:v>
                </c:pt>
                <c:pt idx="19">
                  <c:v>89.575299999999999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8C-4886-98E0-62BA24F13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5708207"/>
        <c:axId val="2095709167"/>
      </c:barChart>
      <c:catAx>
        <c:axId val="2095708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95709167"/>
        <c:crosses val="autoZero"/>
        <c:auto val="1"/>
        <c:lblAlgn val="ctr"/>
        <c:lblOffset val="100"/>
        <c:noMultiLvlLbl val="0"/>
      </c:catAx>
      <c:valAx>
        <c:axId val="2095709167"/>
        <c:scaling>
          <c:orientation val="minMax"/>
          <c:max val="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95708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2024 </a:t>
            </a:r>
            <a:r>
              <a:rPr lang="lt-LT" sz="1600" b="1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Biologija!$C$1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Biologija!$B$2:$B$22</c:f>
              <c:strCache>
                <c:ptCount val="21"/>
                <c:pt idx="0">
                  <c:v>G5</c:v>
                </c:pt>
                <c:pt idx="1">
                  <c:v>G2</c:v>
                </c:pt>
                <c:pt idx="2">
                  <c:v>G1</c:v>
                </c:pt>
                <c:pt idx="3">
                  <c:v>G6</c:v>
                </c:pt>
                <c:pt idx="4">
                  <c:v>G8</c:v>
                </c:pt>
                <c:pt idx="5">
                  <c:v>Lietuva</c:v>
                </c:pt>
                <c:pt idx="6">
                  <c:v>G20</c:v>
                </c:pt>
                <c:pt idx="7">
                  <c:v>Kauno m.</c:v>
                </c:pt>
                <c:pt idx="8">
                  <c:v>G14</c:v>
                </c:pt>
                <c:pt idx="9">
                  <c:v>G10</c:v>
                </c:pt>
                <c:pt idx="10">
                  <c:v>G17</c:v>
                </c:pt>
                <c:pt idx="11">
                  <c:v>G18</c:v>
                </c:pt>
                <c:pt idx="12">
                  <c:v>G11</c:v>
                </c:pt>
                <c:pt idx="13">
                  <c:v>G13</c:v>
                </c:pt>
                <c:pt idx="14">
                  <c:v>G3</c:v>
                </c:pt>
                <c:pt idx="15">
                  <c:v>G4</c:v>
                </c:pt>
                <c:pt idx="16">
                  <c:v>G12</c:v>
                </c:pt>
                <c:pt idx="17">
                  <c:v>G9</c:v>
                </c:pt>
                <c:pt idx="18">
                  <c:v>G21</c:v>
                </c:pt>
                <c:pt idx="19">
                  <c:v>G7</c:v>
                </c:pt>
                <c:pt idx="20">
                  <c:v>G16</c:v>
                </c:pt>
              </c:strCache>
            </c:strRef>
          </c:cat>
          <c:val>
            <c:numRef>
              <c:f>Biologija!$C$2:$C$22</c:f>
              <c:numCache>
                <c:formatCode>General</c:formatCode>
                <c:ptCount val="21"/>
                <c:pt idx="0">
                  <c:v>22.22</c:v>
                </c:pt>
                <c:pt idx="1">
                  <c:v>16.670000000000002</c:v>
                </c:pt>
                <c:pt idx="2">
                  <c:v>14.29</c:v>
                </c:pt>
                <c:pt idx="3">
                  <c:v>10</c:v>
                </c:pt>
                <c:pt idx="4">
                  <c:v>6.25</c:v>
                </c:pt>
                <c:pt idx="5">
                  <c:v>4.83</c:v>
                </c:pt>
                <c:pt idx="6">
                  <c:v>3.45</c:v>
                </c:pt>
                <c:pt idx="7">
                  <c:v>3.08</c:v>
                </c:pt>
                <c:pt idx="8">
                  <c:v>2.56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5F-4FBA-A9E8-34F0B4399D75}"/>
            </c:ext>
          </c:extLst>
        </c:ser>
        <c:ser>
          <c:idx val="1"/>
          <c:order val="1"/>
          <c:tx>
            <c:strRef>
              <c:f>Biologija!$D$1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65F-4FBA-A9E8-34F0B4399D75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65F-4FBA-A9E8-34F0B4399D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Biologija!$B$2:$B$22</c:f>
              <c:strCache>
                <c:ptCount val="21"/>
                <c:pt idx="0">
                  <c:v>G5</c:v>
                </c:pt>
                <c:pt idx="1">
                  <c:v>G2</c:v>
                </c:pt>
                <c:pt idx="2">
                  <c:v>G1</c:v>
                </c:pt>
                <c:pt idx="3">
                  <c:v>G6</c:v>
                </c:pt>
                <c:pt idx="4">
                  <c:v>G8</c:v>
                </c:pt>
                <c:pt idx="5">
                  <c:v>Lietuva</c:v>
                </c:pt>
                <c:pt idx="6">
                  <c:v>G20</c:v>
                </c:pt>
                <c:pt idx="7">
                  <c:v>Kauno m.</c:v>
                </c:pt>
                <c:pt idx="8">
                  <c:v>G14</c:v>
                </c:pt>
                <c:pt idx="9">
                  <c:v>G10</c:v>
                </c:pt>
                <c:pt idx="10">
                  <c:v>G17</c:v>
                </c:pt>
                <c:pt idx="11">
                  <c:v>G18</c:v>
                </c:pt>
                <c:pt idx="12">
                  <c:v>G11</c:v>
                </c:pt>
                <c:pt idx="13">
                  <c:v>G13</c:v>
                </c:pt>
                <c:pt idx="14">
                  <c:v>G3</c:v>
                </c:pt>
                <c:pt idx="15">
                  <c:v>G4</c:v>
                </c:pt>
                <c:pt idx="16">
                  <c:v>G12</c:v>
                </c:pt>
                <c:pt idx="17">
                  <c:v>G9</c:v>
                </c:pt>
                <c:pt idx="18">
                  <c:v>G21</c:v>
                </c:pt>
                <c:pt idx="19">
                  <c:v>G7</c:v>
                </c:pt>
                <c:pt idx="20">
                  <c:v>G16</c:v>
                </c:pt>
              </c:strCache>
            </c:strRef>
          </c:cat>
          <c:val>
            <c:numRef>
              <c:f>Biologija!$D$2:$D$22</c:f>
              <c:numCache>
                <c:formatCode>General</c:formatCode>
                <c:ptCount val="21"/>
                <c:pt idx="0">
                  <c:v>77.77</c:v>
                </c:pt>
                <c:pt idx="1">
                  <c:v>83.34</c:v>
                </c:pt>
                <c:pt idx="2">
                  <c:v>85.710000000000008</c:v>
                </c:pt>
                <c:pt idx="3">
                  <c:v>90</c:v>
                </c:pt>
                <c:pt idx="4">
                  <c:v>93.75</c:v>
                </c:pt>
                <c:pt idx="5">
                  <c:v>95.179999999999993</c:v>
                </c:pt>
                <c:pt idx="6">
                  <c:v>96.55</c:v>
                </c:pt>
                <c:pt idx="7">
                  <c:v>96.91</c:v>
                </c:pt>
                <c:pt idx="8">
                  <c:v>97.440000000000012</c:v>
                </c:pt>
                <c:pt idx="9">
                  <c:v>99.990000000000009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5F-4FBA-A9E8-34F0B4399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0370815"/>
        <c:axId val="940371295"/>
      </c:barChart>
      <c:catAx>
        <c:axId val="9403708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40371295"/>
        <c:crosses val="autoZero"/>
        <c:auto val="1"/>
        <c:lblAlgn val="ctr"/>
        <c:lblOffset val="100"/>
        <c:noMultiLvlLbl val="0"/>
      </c:catAx>
      <c:valAx>
        <c:axId val="940371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40370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600" b="1" dirty="0">
                <a:solidFill>
                  <a:schemeClr val="tx1"/>
                </a:solidFill>
              </a:rPr>
              <a:t>2023 M.</a:t>
            </a:r>
          </a:p>
        </c:rich>
      </c:tx>
      <c:layout>
        <c:manualLayout>
          <c:xMode val="edge"/>
          <c:yMode val="edge"/>
          <c:x val="0.41287881985658498"/>
          <c:y val="1.96550385962278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'Biologija 2023'!$C$1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'Biologija 2023'!$B$2:$B$22</c:f>
              <c:strCache>
                <c:ptCount val="21"/>
                <c:pt idx="0">
                  <c:v>Lietuva</c:v>
                </c:pt>
                <c:pt idx="1">
                  <c:v>Kauno m.</c:v>
                </c:pt>
                <c:pt idx="2">
                  <c:v>G18</c:v>
                </c:pt>
                <c:pt idx="3">
                  <c:v>G10</c:v>
                </c:pt>
                <c:pt idx="4">
                  <c:v>G17</c:v>
                </c:pt>
                <c:pt idx="5">
                  <c:v>G20</c:v>
                </c:pt>
                <c:pt idx="6">
                  <c:v>G8</c:v>
                </c:pt>
                <c:pt idx="7">
                  <c:v>G2</c:v>
                </c:pt>
                <c:pt idx="8">
                  <c:v>G13</c:v>
                </c:pt>
                <c:pt idx="9">
                  <c:v>G3</c:v>
                </c:pt>
                <c:pt idx="10">
                  <c:v>G4</c:v>
                </c:pt>
                <c:pt idx="11">
                  <c:v>G14</c:v>
                </c:pt>
                <c:pt idx="12">
                  <c:v>G5</c:v>
                </c:pt>
                <c:pt idx="13">
                  <c:v>G12</c:v>
                </c:pt>
                <c:pt idx="14">
                  <c:v>G1</c:v>
                </c:pt>
                <c:pt idx="15">
                  <c:v>G9</c:v>
                </c:pt>
                <c:pt idx="16">
                  <c:v>G21</c:v>
                </c:pt>
                <c:pt idx="17">
                  <c:v>G6</c:v>
                </c:pt>
                <c:pt idx="18">
                  <c:v>G7</c:v>
                </c:pt>
                <c:pt idx="19">
                  <c:v>G16</c:v>
                </c:pt>
                <c:pt idx="20">
                  <c:v>G11</c:v>
                </c:pt>
              </c:strCache>
            </c:strRef>
          </c:cat>
          <c:val>
            <c:numRef>
              <c:f>'Biologija 2023'!$C$2:$C$22</c:f>
              <c:numCache>
                <c:formatCode>General</c:formatCode>
                <c:ptCount val="21"/>
                <c:pt idx="0">
                  <c:v>2.25</c:v>
                </c:pt>
                <c:pt idx="1">
                  <c:v>0.55000000000000004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1F-465D-9ACB-6BD115443BAD}"/>
            </c:ext>
          </c:extLst>
        </c:ser>
        <c:ser>
          <c:idx val="1"/>
          <c:order val="1"/>
          <c:tx>
            <c:strRef>
              <c:f>'Biologija 2023'!$D$1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41F-465D-9ACB-6BD115443BAD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41F-465D-9ACB-6BD115443B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'Biologija 2023'!$B$2:$B$22</c:f>
              <c:strCache>
                <c:ptCount val="21"/>
                <c:pt idx="0">
                  <c:v>Lietuva</c:v>
                </c:pt>
                <c:pt idx="1">
                  <c:v>Kauno m.</c:v>
                </c:pt>
                <c:pt idx="2">
                  <c:v>G18</c:v>
                </c:pt>
                <c:pt idx="3">
                  <c:v>G10</c:v>
                </c:pt>
                <c:pt idx="4">
                  <c:v>G17</c:v>
                </c:pt>
                <c:pt idx="5">
                  <c:v>G20</c:v>
                </c:pt>
                <c:pt idx="6">
                  <c:v>G8</c:v>
                </c:pt>
                <c:pt idx="7">
                  <c:v>G2</c:v>
                </c:pt>
                <c:pt idx="8">
                  <c:v>G13</c:v>
                </c:pt>
                <c:pt idx="9">
                  <c:v>G3</c:v>
                </c:pt>
                <c:pt idx="10">
                  <c:v>G4</c:v>
                </c:pt>
                <c:pt idx="11">
                  <c:v>G14</c:v>
                </c:pt>
                <c:pt idx="12">
                  <c:v>G5</c:v>
                </c:pt>
                <c:pt idx="13">
                  <c:v>G12</c:v>
                </c:pt>
                <c:pt idx="14">
                  <c:v>G1</c:v>
                </c:pt>
                <c:pt idx="15">
                  <c:v>G9</c:v>
                </c:pt>
                <c:pt idx="16">
                  <c:v>G21</c:v>
                </c:pt>
                <c:pt idx="17">
                  <c:v>G6</c:v>
                </c:pt>
                <c:pt idx="18">
                  <c:v>G7</c:v>
                </c:pt>
                <c:pt idx="19">
                  <c:v>G16</c:v>
                </c:pt>
                <c:pt idx="20">
                  <c:v>G11</c:v>
                </c:pt>
              </c:strCache>
            </c:strRef>
          </c:cat>
          <c:val>
            <c:numRef>
              <c:f>'Biologija 2023'!$D$2:$D$22</c:f>
              <c:numCache>
                <c:formatCode>0.00</c:formatCode>
                <c:ptCount val="21"/>
                <c:pt idx="0">
                  <c:v>97.75</c:v>
                </c:pt>
                <c:pt idx="1">
                  <c:v>99.45</c:v>
                </c:pt>
                <c:pt idx="2" formatCode="0">
                  <c:v>99.999999999999986</c:v>
                </c:pt>
                <c:pt idx="3" formatCode="0">
                  <c:v>100</c:v>
                </c:pt>
                <c:pt idx="4" formatCode="0">
                  <c:v>100</c:v>
                </c:pt>
                <c:pt idx="5" formatCode="0">
                  <c:v>100</c:v>
                </c:pt>
                <c:pt idx="6" formatCode="0">
                  <c:v>100</c:v>
                </c:pt>
                <c:pt idx="7" formatCode="0">
                  <c:v>100</c:v>
                </c:pt>
                <c:pt idx="8" formatCode="0">
                  <c:v>100</c:v>
                </c:pt>
                <c:pt idx="9" formatCode="0">
                  <c:v>100</c:v>
                </c:pt>
                <c:pt idx="10" formatCode="0">
                  <c:v>100</c:v>
                </c:pt>
                <c:pt idx="11" formatCode="0">
                  <c:v>100</c:v>
                </c:pt>
                <c:pt idx="12" formatCode="0">
                  <c:v>100</c:v>
                </c:pt>
                <c:pt idx="13" formatCode="0">
                  <c:v>100</c:v>
                </c:pt>
                <c:pt idx="14" formatCode="0">
                  <c:v>100</c:v>
                </c:pt>
                <c:pt idx="15" formatCode="0">
                  <c:v>100</c:v>
                </c:pt>
                <c:pt idx="16" formatCode="0">
                  <c:v>100</c:v>
                </c:pt>
                <c:pt idx="17" formatCode="0">
                  <c:v>100</c:v>
                </c:pt>
                <c:pt idx="18" formatCode="0">
                  <c:v>100</c:v>
                </c:pt>
                <c:pt idx="19" formatCode="0">
                  <c:v>100</c:v>
                </c:pt>
                <c:pt idx="20" formatCode="0">
                  <c:v>100.00000000000001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41F-465D-9ACB-6BD115443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54584351"/>
        <c:axId val="1454585311"/>
      </c:barChart>
      <c:catAx>
        <c:axId val="14545843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54585311"/>
        <c:crosses val="autoZero"/>
        <c:auto val="1"/>
        <c:lblAlgn val="ctr"/>
        <c:lblOffset val="100"/>
        <c:noMultiLvlLbl val="0"/>
      </c:catAx>
      <c:valAx>
        <c:axId val="14545853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54584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1600" b="1">
                <a:solidFill>
                  <a:schemeClr val="tx1"/>
                </a:solidFill>
              </a:rPr>
              <a:t>2025 m.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Chemija!$C$1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Chemija!$B$2:$B$21</c:f>
              <c:strCache>
                <c:ptCount val="20"/>
                <c:pt idx="0">
                  <c:v>MC1</c:v>
                </c:pt>
                <c:pt idx="1">
                  <c:v>G12</c:v>
                </c:pt>
                <c:pt idx="2">
                  <c:v>Lietuva</c:v>
                </c:pt>
                <c:pt idx="3">
                  <c:v>Kauno m.</c:v>
                </c:pt>
                <c:pt idx="4">
                  <c:v>G10</c:v>
                </c:pt>
                <c:pt idx="5">
                  <c:v>G18</c:v>
                </c:pt>
                <c:pt idx="6">
                  <c:v>G20</c:v>
                </c:pt>
                <c:pt idx="7">
                  <c:v>G8</c:v>
                </c:pt>
                <c:pt idx="8">
                  <c:v>G2</c:v>
                </c:pt>
                <c:pt idx="9">
                  <c:v>G11</c:v>
                </c:pt>
                <c:pt idx="10">
                  <c:v>G13</c:v>
                </c:pt>
                <c:pt idx="11">
                  <c:v>G3</c:v>
                </c:pt>
                <c:pt idx="12">
                  <c:v>G4</c:v>
                </c:pt>
                <c:pt idx="13">
                  <c:v>G14</c:v>
                </c:pt>
                <c:pt idx="14">
                  <c:v>G5</c:v>
                </c:pt>
                <c:pt idx="15">
                  <c:v>G1</c:v>
                </c:pt>
                <c:pt idx="16">
                  <c:v>G9</c:v>
                </c:pt>
                <c:pt idx="17">
                  <c:v>G6</c:v>
                </c:pt>
                <c:pt idx="18">
                  <c:v>G7</c:v>
                </c:pt>
                <c:pt idx="19">
                  <c:v>G16</c:v>
                </c:pt>
              </c:strCache>
            </c:strRef>
          </c:cat>
          <c:val>
            <c:numRef>
              <c:f>Chemija!$C$2:$C$21</c:f>
              <c:numCache>
                <c:formatCode>0.00</c:formatCode>
                <c:ptCount val="20"/>
                <c:pt idx="0">
                  <c:v>23.076923076923077</c:v>
                </c:pt>
                <c:pt idx="1">
                  <c:v>17.647058823529413</c:v>
                </c:pt>
                <c:pt idx="2" formatCode="General">
                  <c:v>3.6</c:v>
                </c:pt>
                <c:pt idx="3" formatCode="General">
                  <c:v>1.8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1B-4E26-83D2-34A0205233A6}"/>
            </c:ext>
          </c:extLst>
        </c:ser>
        <c:ser>
          <c:idx val="1"/>
          <c:order val="1"/>
          <c:tx>
            <c:strRef>
              <c:f>Chemija!$D$1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71B-4E26-83D2-34A0205233A6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1B-4E26-83D2-34A0205233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Chemija!$B$2:$B$21</c:f>
              <c:strCache>
                <c:ptCount val="20"/>
                <c:pt idx="0">
                  <c:v>MC1</c:v>
                </c:pt>
                <c:pt idx="1">
                  <c:v>G12</c:v>
                </c:pt>
                <c:pt idx="2">
                  <c:v>Lietuva</c:v>
                </c:pt>
                <c:pt idx="3">
                  <c:v>Kauno m.</c:v>
                </c:pt>
                <c:pt idx="4">
                  <c:v>G10</c:v>
                </c:pt>
                <c:pt idx="5">
                  <c:v>G18</c:v>
                </c:pt>
                <c:pt idx="6">
                  <c:v>G20</c:v>
                </c:pt>
                <c:pt idx="7">
                  <c:v>G8</c:v>
                </c:pt>
                <c:pt idx="8">
                  <c:v>G2</c:v>
                </c:pt>
                <c:pt idx="9">
                  <c:v>G11</c:v>
                </c:pt>
                <c:pt idx="10">
                  <c:v>G13</c:v>
                </c:pt>
                <c:pt idx="11">
                  <c:v>G3</c:v>
                </c:pt>
                <c:pt idx="12">
                  <c:v>G4</c:v>
                </c:pt>
                <c:pt idx="13">
                  <c:v>G14</c:v>
                </c:pt>
                <c:pt idx="14">
                  <c:v>G5</c:v>
                </c:pt>
                <c:pt idx="15">
                  <c:v>G1</c:v>
                </c:pt>
                <c:pt idx="16">
                  <c:v>G9</c:v>
                </c:pt>
                <c:pt idx="17">
                  <c:v>G6</c:v>
                </c:pt>
                <c:pt idx="18">
                  <c:v>G7</c:v>
                </c:pt>
                <c:pt idx="19">
                  <c:v>G16</c:v>
                </c:pt>
              </c:strCache>
            </c:strRef>
          </c:cat>
          <c:val>
            <c:numRef>
              <c:f>Chemija!$D$2:$D$21</c:f>
              <c:numCache>
                <c:formatCode>0.00</c:formatCode>
                <c:ptCount val="20"/>
                <c:pt idx="0">
                  <c:v>76.92307692307692</c:v>
                </c:pt>
                <c:pt idx="1">
                  <c:v>82.352941176470594</c:v>
                </c:pt>
                <c:pt idx="2" formatCode="General">
                  <c:v>96.4</c:v>
                </c:pt>
                <c:pt idx="3" formatCode="General">
                  <c:v>98.2</c:v>
                </c:pt>
                <c:pt idx="4" formatCode="General">
                  <c:v>100</c:v>
                </c:pt>
                <c:pt idx="5" formatCode="General">
                  <c:v>100</c:v>
                </c:pt>
                <c:pt idx="6" formatCode="General">
                  <c:v>100</c:v>
                </c:pt>
                <c:pt idx="7" formatCode="General">
                  <c:v>100</c:v>
                </c:pt>
                <c:pt idx="8" formatCode="General">
                  <c:v>100</c:v>
                </c:pt>
                <c:pt idx="9" formatCode="General">
                  <c:v>100</c:v>
                </c:pt>
                <c:pt idx="10" formatCode="General">
                  <c:v>100</c:v>
                </c:pt>
                <c:pt idx="11" formatCode="General">
                  <c:v>100</c:v>
                </c:pt>
                <c:pt idx="12" formatCode="General">
                  <c:v>100</c:v>
                </c:pt>
                <c:pt idx="13" formatCode="General">
                  <c:v>100</c:v>
                </c:pt>
                <c:pt idx="14" formatCode="General">
                  <c:v>100</c:v>
                </c:pt>
                <c:pt idx="15" formatCode="General">
                  <c:v>100</c:v>
                </c:pt>
                <c:pt idx="16" formatCode="General">
                  <c:v>100</c:v>
                </c:pt>
                <c:pt idx="17" formatCode="General">
                  <c:v>100</c:v>
                </c:pt>
                <c:pt idx="18" formatCode="General">
                  <c:v>100</c:v>
                </c:pt>
                <c:pt idx="19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1B-4E26-83D2-34A020523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7368911"/>
        <c:axId val="287369391"/>
      </c:barChart>
      <c:catAx>
        <c:axId val="2873689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87369391"/>
        <c:crosses val="autoZero"/>
        <c:auto val="1"/>
        <c:lblAlgn val="ctr"/>
        <c:lblOffset val="100"/>
        <c:noMultiLvlLbl val="0"/>
      </c:catAx>
      <c:valAx>
        <c:axId val="2873693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87368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1600" b="1">
                <a:solidFill>
                  <a:schemeClr val="tx1"/>
                </a:solidFill>
              </a:rPr>
              <a:t>2024 m.</a:t>
            </a:r>
            <a:endParaRPr lang="lt-LT" sz="1600" b="1" i="0" u="none" strike="noStrike" baseline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46462007693574631"/>
          <c:y val="1.5542602027391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Chemija!$C$1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Chemija!$B$2:$B$17</c:f>
              <c:strCache>
                <c:ptCount val="16"/>
                <c:pt idx="0">
                  <c:v>Lietuva</c:v>
                </c:pt>
                <c:pt idx="1">
                  <c:v>Kauno m,</c:v>
                </c:pt>
                <c:pt idx="2">
                  <c:v>G10</c:v>
                </c:pt>
                <c:pt idx="3">
                  <c:v>G17</c:v>
                </c:pt>
                <c:pt idx="4">
                  <c:v>G18</c:v>
                </c:pt>
                <c:pt idx="5">
                  <c:v>G20</c:v>
                </c:pt>
                <c:pt idx="6">
                  <c:v>G8</c:v>
                </c:pt>
                <c:pt idx="7">
                  <c:v>G2</c:v>
                </c:pt>
                <c:pt idx="8">
                  <c:v>G11</c:v>
                </c:pt>
                <c:pt idx="9">
                  <c:v>G13</c:v>
                </c:pt>
                <c:pt idx="10">
                  <c:v>G14</c:v>
                </c:pt>
                <c:pt idx="11">
                  <c:v>G12</c:v>
                </c:pt>
                <c:pt idx="12">
                  <c:v>G9</c:v>
                </c:pt>
                <c:pt idx="13">
                  <c:v>G21</c:v>
                </c:pt>
                <c:pt idx="14">
                  <c:v>G6</c:v>
                </c:pt>
                <c:pt idx="15">
                  <c:v>G16</c:v>
                </c:pt>
              </c:strCache>
            </c:strRef>
          </c:cat>
          <c:val>
            <c:numRef>
              <c:f>Chemija!$C$2:$C$17</c:f>
              <c:numCache>
                <c:formatCode>General</c:formatCode>
                <c:ptCount val="16"/>
                <c:pt idx="0">
                  <c:v>0.73</c:v>
                </c:pt>
                <c:pt idx="1">
                  <c:v>0.39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EF-4817-A505-1EB80904CBFE}"/>
            </c:ext>
          </c:extLst>
        </c:ser>
        <c:ser>
          <c:idx val="1"/>
          <c:order val="1"/>
          <c:tx>
            <c:strRef>
              <c:f>Chemija!$D$1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0EF-4817-A505-1EB80904CBFE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0EF-4817-A505-1EB80904CB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Chemija!$B$2:$B$17</c:f>
              <c:strCache>
                <c:ptCount val="16"/>
                <c:pt idx="0">
                  <c:v>Lietuva</c:v>
                </c:pt>
                <c:pt idx="1">
                  <c:v>Kauno m,</c:v>
                </c:pt>
                <c:pt idx="2">
                  <c:v>G10</c:v>
                </c:pt>
                <c:pt idx="3">
                  <c:v>G17</c:v>
                </c:pt>
                <c:pt idx="4">
                  <c:v>G18</c:v>
                </c:pt>
                <c:pt idx="5">
                  <c:v>G20</c:v>
                </c:pt>
                <c:pt idx="6">
                  <c:v>G8</c:v>
                </c:pt>
                <c:pt idx="7">
                  <c:v>G2</c:v>
                </c:pt>
                <c:pt idx="8">
                  <c:v>G11</c:v>
                </c:pt>
                <c:pt idx="9">
                  <c:v>G13</c:v>
                </c:pt>
                <c:pt idx="10">
                  <c:v>G14</c:v>
                </c:pt>
                <c:pt idx="11">
                  <c:v>G12</c:v>
                </c:pt>
                <c:pt idx="12">
                  <c:v>G9</c:v>
                </c:pt>
                <c:pt idx="13">
                  <c:v>G21</c:v>
                </c:pt>
                <c:pt idx="14">
                  <c:v>G6</c:v>
                </c:pt>
                <c:pt idx="15">
                  <c:v>G16</c:v>
                </c:pt>
              </c:strCache>
            </c:strRef>
          </c:cat>
          <c:val>
            <c:numRef>
              <c:f>Chemija!$D$2:$D$17</c:f>
              <c:numCache>
                <c:formatCode>General</c:formatCode>
                <c:ptCount val="16"/>
                <c:pt idx="0">
                  <c:v>99.28</c:v>
                </c:pt>
                <c:pt idx="1">
                  <c:v>99.6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100.00000000000001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0EF-4817-A505-1EB80904C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23806287"/>
        <c:axId val="819029663"/>
      </c:barChart>
      <c:catAx>
        <c:axId val="923806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819029663"/>
        <c:crosses val="autoZero"/>
        <c:auto val="1"/>
        <c:lblAlgn val="ctr"/>
        <c:lblOffset val="100"/>
        <c:noMultiLvlLbl val="0"/>
      </c:catAx>
      <c:valAx>
        <c:axId val="8190296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23806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1600" b="1">
                <a:solidFill>
                  <a:schemeClr val="tx1"/>
                </a:solidFill>
              </a:rPr>
              <a:t>2023 m.</a:t>
            </a:r>
          </a:p>
          <a:p>
            <a:pPr>
              <a:defRPr sz="1600" b="1">
                <a:solidFill>
                  <a:schemeClr val="tx1"/>
                </a:solidFill>
              </a:defRPr>
            </a:pPr>
            <a:endParaRPr lang="lt-LT" sz="16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16925520514181105"/>
          <c:y val="0.1021271439429824"/>
          <c:w val="0.75680853522235858"/>
          <c:h val="0.7888138095105621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'Chemija 2023'!$C$1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'Chemija 2023'!$B$2:$B$18</c:f>
              <c:strCache>
                <c:ptCount val="17"/>
                <c:pt idx="0">
                  <c:v>Lietuva</c:v>
                </c:pt>
                <c:pt idx="1">
                  <c:v>Kauno m.</c:v>
                </c:pt>
                <c:pt idx="2">
                  <c:v>G10</c:v>
                </c:pt>
                <c:pt idx="3">
                  <c:v>G18</c:v>
                </c:pt>
                <c:pt idx="4">
                  <c:v>G20</c:v>
                </c:pt>
                <c:pt idx="5">
                  <c:v>G8</c:v>
                </c:pt>
                <c:pt idx="6">
                  <c:v>G11</c:v>
                </c:pt>
                <c:pt idx="7">
                  <c:v>G13</c:v>
                </c:pt>
                <c:pt idx="8">
                  <c:v>G3</c:v>
                </c:pt>
                <c:pt idx="9">
                  <c:v>G14</c:v>
                </c:pt>
                <c:pt idx="10">
                  <c:v>G12</c:v>
                </c:pt>
                <c:pt idx="11">
                  <c:v>G1</c:v>
                </c:pt>
                <c:pt idx="12">
                  <c:v>G21</c:v>
                </c:pt>
                <c:pt idx="13">
                  <c:v>G6</c:v>
                </c:pt>
                <c:pt idx="14">
                  <c:v>G7</c:v>
                </c:pt>
                <c:pt idx="15">
                  <c:v>G16</c:v>
                </c:pt>
                <c:pt idx="16">
                  <c:v>G9</c:v>
                </c:pt>
              </c:strCache>
            </c:strRef>
          </c:cat>
          <c:val>
            <c:numRef>
              <c:f>'Chemija 2023'!$C$2:$C$18</c:f>
              <c:numCache>
                <c:formatCode>General</c:formatCode>
                <c:ptCount val="17"/>
                <c:pt idx="0">
                  <c:v>2.4599999999999937</c:v>
                </c:pt>
                <c:pt idx="1">
                  <c:v>1.3799999999999955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FE-46D7-9C39-DABCEA5ED518}"/>
            </c:ext>
          </c:extLst>
        </c:ser>
        <c:ser>
          <c:idx val="1"/>
          <c:order val="1"/>
          <c:tx>
            <c:strRef>
              <c:f>'Chemija 2023'!$D$1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1FE-46D7-9C39-DABCEA5ED518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1FE-46D7-9C39-DABCEA5ED5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'Chemija 2023'!$B$2:$B$18</c:f>
              <c:strCache>
                <c:ptCount val="17"/>
                <c:pt idx="0">
                  <c:v>Lietuva</c:v>
                </c:pt>
                <c:pt idx="1">
                  <c:v>Kauno m.</c:v>
                </c:pt>
                <c:pt idx="2">
                  <c:v>G10</c:v>
                </c:pt>
                <c:pt idx="3">
                  <c:v>G18</c:v>
                </c:pt>
                <c:pt idx="4">
                  <c:v>G20</c:v>
                </c:pt>
                <c:pt idx="5">
                  <c:v>G8</c:v>
                </c:pt>
                <c:pt idx="6">
                  <c:v>G11</c:v>
                </c:pt>
                <c:pt idx="7">
                  <c:v>G13</c:v>
                </c:pt>
                <c:pt idx="8">
                  <c:v>G3</c:v>
                </c:pt>
                <c:pt idx="9">
                  <c:v>G14</c:v>
                </c:pt>
                <c:pt idx="10">
                  <c:v>G12</c:v>
                </c:pt>
                <c:pt idx="11">
                  <c:v>G1</c:v>
                </c:pt>
                <c:pt idx="12">
                  <c:v>G21</c:v>
                </c:pt>
                <c:pt idx="13">
                  <c:v>G6</c:v>
                </c:pt>
                <c:pt idx="14">
                  <c:v>G7</c:v>
                </c:pt>
                <c:pt idx="15">
                  <c:v>G16</c:v>
                </c:pt>
                <c:pt idx="16">
                  <c:v>G9</c:v>
                </c:pt>
              </c:strCache>
            </c:strRef>
          </c:cat>
          <c:val>
            <c:numRef>
              <c:f>'Chemija 2023'!$D$2:$D$18</c:f>
              <c:numCache>
                <c:formatCode>0.00</c:formatCode>
                <c:ptCount val="17"/>
                <c:pt idx="0">
                  <c:v>97.54</c:v>
                </c:pt>
                <c:pt idx="1">
                  <c:v>98.62</c:v>
                </c:pt>
                <c:pt idx="2" formatCode="0">
                  <c:v>100</c:v>
                </c:pt>
                <c:pt idx="3" formatCode="0">
                  <c:v>100</c:v>
                </c:pt>
                <c:pt idx="4" formatCode="0">
                  <c:v>100</c:v>
                </c:pt>
                <c:pt idx="5" formatCode="0">
                  <c:v>100</c:v>
                </c:pt>
                <c:pt idx="6" formatCode="0">
                  <c:v>100</c:v>
                </c:pt>
                <c:pt idx="7" formatCode="0">
                  <c:v>100</c:v>
                </c:pt>
                <c:pt idx="8" formatCode="0">
                  <c:v>100</c:v>
                </c:pt>
                <c:pt idx="9" formatCode="0">
                  <c:v>100</c:v>
                </c:pt>
                <c:pt idx="10" formatCode="0">
                  <c:v>100</c:v>
                </c:pt>
                <c:pt idx="11" formatCode="0">
                  <c:v>100</c:v>
                </c:pt>
                <c:pt idx="12" formatCode="0">
                  <c:v>100</c:v>
                </c:pt>
                <c:pt idx="13" formatCode="0">
                  <c:v>100</c:v>
                </c:pt>
                <c:pt idx="14" formatCode="0">
                  <c:v>100</c:v>
                </c:pt>
                <c:pt idx="15" formatCode="0">
                  <c:v>100</c:v>
                </c:pt>
                <c:pt idx="16" formatCode="0">
                  <c:v>100.00000000000001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FE-46D7-9C39-DABCEA5ED5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84439967"/>
        <c:axId val="984441407"/>
      </c:barChart>
      <c:catAx>
        <c:axId val="9844399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84441407"/>
        <c:crosses val="autoZero"/>
        <c:auto val="1"/>
        <c:lblAlgn val="ctr"/>
        <c:lblOffset val="100"/>
        <c:noMultiLvlLbl val="0"/>
      </c:catAx>
      <c:valAx>
        <c:axId val="9844414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84439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2025 </a:t>
            </a:r>
            <a:r>
              <a:rPr lang="lt-LT" sz="1600" b="1" dirty="0">
                <a:solidFill>
                  <a:schemeClr val="tx1"/>
                </a:solidFill>
              </a:rPr>
              <a:t>M</a:t>
            </a:r>
            <a:r>
              <a:rPr lang="lt-LT" sz="1600" b="1" dirty="0"/>
              <a:t>.</a:t>
            </a:r>
            <a:endParaRPr lang="en-US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Fizika!$C$1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Fizika!$B$2:$B$22</c:f>
              <c:strCache>
                <c:ptCount val="21"/>
                <c:pt idx="0">
                  <c:v>G2</c:v>
                </c:pt>
                <c:pt idx="1">
                  <c:v>G12</c:v>
                </c:pt>
                <c:pt idx="2">
                  <c:v>MC1</c:v>
                </c:pt>
                <c:pt idx="3">
                  <c:v>G10</c:v>
                </c:pt>
                <c:pt idx="4">
                  <c:v>G3</c:v>
                </c:pt>
                <c:pt idx="5">
                  <c:v>Lietuva</c:v>
                </c:pt>
                <c:pt idx="6">
                  <c:v>Kauno m. </c:v>
                </c:pt>
                <c:pt idx="7">
                  <c:v>G9</c:v>
                </c:pt>
                <c:pt idx="8">
                  <c:v>G16</c:v>
                </c:pt>
                <c:pt idx="9">
                  <c:v>G17</c:v>
                </c:pt>
                <c:pt idx="10">
                  <c:v>G18</c:v>
                </c:pt>
                <c:pt idx="11">
                  <c:v>G20</c:v>
                </c:pt>
                <c:pt idx="12">
                  <c:v>G11</c:v>
                </c:pt>
                <c:pt idx="13">
                  <c:v>G13</c:v>
                </c:pt>
                <c:pt idx="14">
                  <c:v>G4</c:v>
                </c:pt>
                <c:pt idx="15">
                  <c:v>G14</c:v>
                </c:pt>
                <c:pt idx="16">
                  <c:v>G5</c:v>
                </c:pt>
                <c:pt idx="17">
                  <c:v>G1</c:v>
                </c:pt>
                <c:pt idx="18">
                  <c:v>G21</c:v>
                </c:pt>
                <c:pt idx="19">
                  <c:v>G6</c:v>
                </c:pt>
                <c:pt idx="20">
                  <c:v>G7</c:v>
                </c:pt>
              </c:strCache>
            </c:strRef>
          </c:cat>
          <c:val>
            <c:numRef>
              <c:f>Fizika!$C$2:$C$22</c:f>
              <c:numCache>
                <c:formatCode>0.00</c:formatCode>
                <c:ptCount val="21"/>
                <c:pt idx="0">
                  <c:v>33.333333333333336</c:v>
                </c:pt>
                <c:pt idx="1">
                  <c:v>33.333333333333336</c:v>
                </c:pt>
                <c:pt idx="2">
                  <c:v>20</c:v>
                </c:pt>
                <c:pt idx="3">
                  <c:v>14.285714285714286</c:v>
                </c:pt>
                <c:pt idx="4">
                  <c:v>9.0909090909090917</c:v>
                </c:pt>
                <c:pt idx="5" formatCode="General">
                  <c:v>5.9</c:v>
                </c:pt>
                <c:pt idx="6" formatCode="General">
                  <c:v>3.8</c:v>
                </c:pt>
                <c:pt idx="7">
                  <c:v>3.4482758620689653</c:v>
                </c:pt>
                <c:pt idx="8">
                  <c:v>3.4482758620689653</c:v>
                </c:pt>
                <c:pt idx="9" formatCode="0">
                  <c:v>0</c:v>
                </c:pt>
                <c:pt idx="10" formatCode="0">
                  <c:v>0</c:v>
                </c:pt>
                <c:pt idx="11" formatCode="0">
                  <c:v>0</c:v>
                </c:pt>
                <c:pt idx="12" formatCode="0">
                  <c:v>0</c:v>
                </c:pt>
                <c:pt idx="13" formatCode="0">
                  <c:v>0</c:v>
                </c:pt>
                <c:pt idx="14" formatCode="0">
                  <c:v>0</c:v>
                </c:pt>
                <c:pt idx="15" formatCode="0">
                  <c:v>0</c:v>
                </c:pt>
                <c:pt idx="16" formatCode="0">
                  <c:v>0</c:v>
                </c:pt>
                <c:pt idx="17" formatCode="0">
                  <c:v>0</c:v>
                </c:pt>
                <c:pt idx="18" formatCode="0">
                  <c:v>0</c:v>
                </c:pt>
                <c:pt idx="19" formatCode="0">
                  <c:v>0</c:v>
                </c:pt>
                <c:pt idx="20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F6-4452-8D00-28074265ECEA}"/>
            </c:ext>
          </c:extLst>
        </c:ser>
        <c:ser>
          <c:idx val="1"/>
          <c:order val="1"/>
          <c:tx>
            <c:strRef>
              <c:f>Fizika!$D$1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DF6-4452-8D00-28074265ECEA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DF6-4452-8D00-28074265EC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Fizika!$B$2:$B$22</c:f>
              <c:strCache>
                <c:ptCount val="21"/>
                <c:pt idx="0">
                  <c:v>G2</c:v>
                </c:pt>
                <c:pt idx="1">
                  <c:v>G12</c:v>
                </c:pt>
                <c:pt idx="2">
                  <c:v>MC1</c:v>
                </c:pt>
                <c:pt idx="3">
                  <c:v>G10</c:v>
                </c:pt>
                <c:pt idx="4">
                  <c:v>G3</c:v>
                </c:pt>
                <c:pt idx="5">
                  <c:v>Lietuva</c:v>
                </c:pt>
                <c:pt idx="6">
                  <c:v>Kauno m. </c:v>
                </c:pt>
                <c:pt idx="7">
                  <c:v>G9</c:v>
                </c:pt>
                <c:pt idx="8">
                  <c:v>G16</c:v>
                </c:pt>
                <c:pt idx="9">
                  <c:v>G17</c:v>
                </c:pt>
                <c:pt idx="10">
                  <c:v>G18</c:v>
                </c:pt>
                <c:pt idx="11">
                  <c:v>G20</c:v>
                </c:pt>
                <c:pt idx="12">
                  <c:v>G11</c:v>
                </c:pt>
                <c:pt idx="13">
                  <c:v>G13</c:v>
                </c:pt>
                <c:pt idx="14">
                  <c:v>G4</c:v>
                </c:pt>
                <c:pt idx="15">
                  <c:v>G14</c:v>
                </c:pt>
                <c:pt idx="16">
                  <c:v>G5</c:v>
                </c:pt>
                <c:pt idx="17">
                  <c:v>G1</c:v>
                </c:pt>
                <c:pt idx="18">
                  <c:v>G21</c:v>
                </c:pt>
                <c:pt idx="19">
                  <c:v>G6</c:v>
                </c:pt>
                <c:pt idx="20">
                  <c:v>G7</c:v>
                </c:pt>
              </c:strCache>
            </c:strRef>
          </c:cat>
          <c:val>
            <c:numRef>
              <c:f>Fizika!$D$2:$D$22</c:f>
              <c:numCache>
                <c:formatCode>0.00</c:formatCode>
                <c:ptCount val="21"/>
                <c:pt idx="0">
                  <c:v>66.666666666666671</c:v>
                </c:pt>
                <c:pt idx="1">
                  <c:v>66.666666666666671</c:v>
                </c:pt>
                <c:pt idx="2">
                  <c:v>80</c:v>
                </c:pt>
                <c:pt idx="3">
                  <c:v>85.714285714285708</c:v>
                </c:pt>
                <c:pt idx="4">
                  <c:v>90.909090909090907</c:v>
                </c:pt>
                <c:pt idx="5" formatCode="General">
                  <c:v>94.1</c:v>
                </c:pt>
                <c:pt idx="6" formatCode="General">
                  <c:v>96.2</c:v>
                </c:pt>
                <c:pt idx="7">
                  <c:v>96.551724137931032</c:v>
                </c:pt>
                <c:pt idx="8">
                  <c:v>96.551724137931032</c:v>
                </c:pt>
                <c:pt idx="9" formatCode="0">
                  <c:v>100</c:v>
                </c:pt>
                <c:pt idx="10" formatCode="0">
                  <c:v>100</c:v>
                </c:pt>
                <c:pt idx="11" formatCode="0">
                  <c:v>100</c:v>
                </c:pt>
                <c:pt idx="12" formatCode="0">
                  <c:v>100</c:v>
                </c:pt>
                <c:pt idx="13" formatCode="0">
                  <c:v>100</c:v>
                </c:pt>
                <c:pt idx="14" formatCode="0">
                  <c:v>100</c:v>
                </c:pt>
                <c:pt idx="15" formatCode="0">
                  <c:v>100</c:v>
                </c:pt>
                <c:pt idx="16" formatCode="0">
                  <c:v>100</c:v>
                </c:pt>
                <c:pt idx="17" formatCode="0">
                  <c:v>100</c:v>
                </c:pt>
                <c:pt idx="18" formatCode="0">
                  <c:v>100</c:v>
                </c:pt>
                <c:pt idx="19" formatCode="0">
                  <c:v>100</c:v>
                </c:pt>
                <c:pt idx="20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DF6-4452-8D00-28074265EC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5208783"/>
        <c:axId val="235214063"/>
      </c:barChart>
      <c:catAx>
        <c:axId val="235208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5214063"/>
        <c:crosses val="autoZero"/>
        <c:auto val="1"/>
        <c:lblAlgn val="ctr"/>
        <c:lblOffset val="100"/>
        <c:noMultiLvlLbl val="0"/>
      </c:catAx>
      <c:valAx>
        <c:axId val="2352140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5208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2024</a:t>
            </a:r>
            <a:r>
              <a:rPr lang="lt-LT" sz="1600" b="1" baseline="0" dirty="0">
                <a:solidFill>
                  <a:schemeClr val="tx1"/>
                </a:solidFill>
              </a:rPr>
              <a:t> M.</a:t>
            </a:r>
            <a:endParaRPr lang="en-US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Fizika!$C$1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Fizika!$B$2:$B$22</c:f>
              <c:strCache>
                <c:ptCount val="21"/>
                <c:pt idx="0">
                  <c:v>G2</c:v>
                </c:pt>
                <c:pt idx="1">
                  <c:v>G6</c:v>
                </c:pt>
                <c:pt idx="2">
                  <c:v>Lietuva</c:v>
                </c:pt>
                <c:pt idx="3">
                  <c:v>Kauno m.</c:v>
                </c:pt>
                <c:pt idx="4">
                  <c:v>G9</c:v>
                </c:pt>
                <c:pt idx="5">
                  <c:v>G10</c:v>
                </c:pt>
                <c:pt idx="6">
                  <c:v>G17</c:v>
                </c:pt>
                <c:pt idx="7">
                  <c:v>G18</c:v>
                </c:pt>
                <c:pt idx="8">
                  <c:v>G20</c:v>
                </c:pt>
                <c:pt idx="9">
                  <c:v>G8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G4</c:v>
                </c:pt>
                <c:pt idx="14">
                  <c:v>G14</c:v>
                </c:pt>
                <c:pt idx="15">
                  <c:v>G5</c:v>
                </c:pt>
                <c:pt idx="16">
                  <c:v>G12</c:v>
                </c:pt>
                <c:pt idx="17">
                  <c:v>G1</c:v>
                </c:pt>
                <c:pt idx="18">
                  <c:v>G21</c:v>
                </c:pt>
                <c:pt idx="19">
                  <c:v>G7</c:v>
                </c:pt>
                <c:pt idx="20">
                  <c:v>G16</c:v>
                </c:pt>
              </c:strCache>
            </c:strRef>
          </c:cat>
          <c:val>
            <c:numRef>
              <c:f>Fizika!$C$2:$C$22</c:f>
              <c:numCache>
                <c:formatCode>General</c:formatCode>
                <c:ptCount val="21"/>
                <c:pt idx="0">
                  <c:v>60</c:v>
                </c:pt>
                <c:pt idx="1">
                  <c:v>16.670000000000002</c:v>
                </c:pt>
                <c:pt idx="2">
                  <c:v>3.1</c:v>
                </c:pt>
                <c:pt idx="3">
                  <c:v>2.0499999999999998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5C-47FB-8EA1-4155D1F1FD80}"/>
            </c:ext>
          </c:extLst>
        </c:ser>
        <c:ser>
          <c:idx val="1"/>
          <c:order val="1"/>
          <c:tx>
            <c:strRef>
              <c:f>Fizika!$D$1</c:f>
              <c:strCache>
                <c:ptCount val="1"/>
                <c:pt idx="0">
                  <c:v>Išlaikyta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65C-47FB-8EA1-4155D1F1FD80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65C-47FB-8EA1-4155D1F1FD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Fizika!$B$2:$B$22</c:f>
              <c:strCache>
                <c:ptCount val="21"/>
                <c:pt idx="0">
                  <c:v>G2</c:v>
                </c:pt>
                <c:pt idx="1">
                  <c:v>G6</c:v>
                </c:pt>
                <c:pt idx="2">
                  <c:v>Lietuva</c:v>
                </c:pt>
                <c:pt idx="3">
                  <c:v>Kauno m.</c:v>
                </c:pt>
                <c:pt idx="4">
                  <c:v>G9</c:v>
                </c:pt>
                <c:pt idx="5">
                  <c:v>G10</c:v>
                </c:pt>
                <c:pt idx="6">
                  <c:v>G17</c:v>
                </c:pt>
                <c:pt idx="7">
                  <c:v>G18</c:v>
                </c:pt>
                <c:pt idx="8">
                  <c:v>G20</c:v>
                </c:pt>
                <c:pt idx="9">
                  <c:v>G8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G4</c:v>
                </c:pt>
                <c:pt idx="14">
                  <c:v>G14</c:v>
                </c:pt>
                <c:pt idx="15">
                  <c:v>G5</c:v>
                </c:pt>
                <c:pt idx="16">
                  <c:v>G12</c:v>
                </c:pt>
                <c:pt idx="17">
                  <c:v>G1</c:v>
                </c:pt>
                <c:pt idx="18">
                  <c:v>G21</c:v>
                </c:pt>
                <c:pt idx="19">
                  <c:v>G7</c:v>
                </c:pt>
                <c:pt idx="20">
                  <c:v>G16</c:v>
                </c:pt>
              </c:strCache>
            </c:strRef>
          </c:cat>
          <c:val>
            <c:numRef>
              <c:f>Fizika!$D$2:$D$22</c:f>
              <c:numCache>
                <c:formatCode>General</c:formatCode>
                <c:ptCount val="21"/>
                <c:pt idx="0">
                  <c:v>40</c:v>
                </c:pt>
                <c:pt idx="1">
                  <c:v>83.34</c:v>
                </c:pt>
                <c:pt idx="2">
                  <c:v>96.899999999999991</c:v>
                </c:pt>
                <c:pt idx="3">
                  <c:v>97.96</c:v>
                </c:pt>
                <c:pt idx="4">
                  <c:v>99.990000000000009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65C-47FB-8EA1-4155D1F1F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0368895"/>
        <c:axId val="940366495"/>
      </c:barChart>
      <c:catAx>
        <c:axId val="940368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40366495"/>
        <c:crosses val="autoZero"/>
        <c:auto val="1"/>
        <c:lblAlgn val="ctr"/>
        <c:lblOffset val="100"/>
        <c:noMultiLvlLbl val="0"/>
      </c:catAx>
      <c:valAx>
        <c:axId val="9403664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40368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2023 </a:t>
            </a:r>
            <a:r>
              <a:rPr lang="lt-LT" b="1" dirty="0">
                <a:solidFill>
                  <a:schemeClr val="tx1"/>
                </a:solidFill>
              </a:rPr>
              <a:t>M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'Fizika 2023'!$C$1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'Fizika 2023'!$B$2:$B$21</c:f>
              <c:strCache>
                <c:ptCount val="20"/>
                <c:pt idx="0">
                  <c:v>G6</c:v>
                </c:pt>
                <c:pt idx="1">
                  <c:v>G13</c:v>
                </c:pt>
                <c:pt idx="2">
                  <c:v>Lietuva</c:v>
                </c:pt>
                <c:pt idx="3">
                  <c:v>Kauno m.</c:v>
                </c:pt>
                <c:pt idx="4">
                  <c:v>G11</c:v>
                </c:pt>
                <c:pt idx="5">
                  <c:v>G10</c:v>
                </c:pt>
                <c:pt idx="6">
                  <c:v>G17</c:v>
                </c:pt>
                <c:pt idx="7">
                  <c:v>G18</c:v>
                </c:pt>
                <c:pt idx="8">
                  <c:v>G20</c:v>
                </c:pt>
                <c:pt idx="9">
                  <c:v>G8</c:v>
                </c:pt>
                <c:pt idx="10">
                  <c:v>G3</c:v>
                </c:pt>
                <c:pt idx="11">
                  <c:v>G4</c:v>
                </c:pt>
                <c:pt idx="12">
                  <c:v>G14</c:v>
                </c:pt>
                <c:pt idx="13">
                  <c:v>G5</c:v>
                </c:pt>
                <c:pt idx="14">
                  <c:v>G12</c:v>
                </c:pt>
                <c:pt idx="15">
                  <c:v>G1</c:v>
                </c:pt>
                <c:pt idx="16">
                  <c:v>G9</c:v>
                </c:pt>
                <c:pt idx="17">
                  <c:v>G21</c:v>
                </c:pt>
                <c:pt idx="18">
                  <c:v>G7</c:v>
                </c:pt>
                <c:pt idx="19">
                  <c:v>G16</c:v>
                </c:pt>
              </c:strCache>
            </c:strRef>
          </c:cat>
          <c:val>
            <c:numRef>
              <c:f>'Fizika 2023'!$C$2:$C$21</c:f>
              <c:numCache>
                <c:formatCode>General</c:formatCode>
                <c:ptCount val="20"/>
                <c:pt idx="0">
                  <c:v>20</c:v>
                </c:pt>
                <c:pt idx="1">
                  <c:v>6.25</c:v>
                </c:pt>
                <c:pt idx="2">
                  <c:v>4.8499999999999996</c:v>
                </c:pt>
                <c:pt idx="3">
                  <c:v>1.32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A1-4EE5-A9E2-246B322B43E9}"/>
            </c:ext>
          </c:extLst>
        </c:ser>
        <c:ser>
          <c:idx val="1"/>
          <c:order val="1"/>
          <c:tx>
            <c:strRef>
              <c:f>'Fizika 2023'!$D$1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3A1-4EE5-A9E2-246B322B43E9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3A1-4EE5-A9E2-246B322B43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'Fizika 2023'!$B$2:$B$21</c:f>
              <c:strCache>
                <c:ptCount val="20"/>
                <c:pt idx="0">
                  <c:v>G6</c:v>
                </c:pt>
                <c:pt idx="1">
                  <c:v>G13</c:v>
                </c:pt>
                <c:pt idx="2">
                  <c:v>Lietuva</c:v>
                </c:pt>
                <c:pt idx="3">
                  <c:v>Kauno m.</c:v>
                </c:pt>
                <c:pt idx="4">
                  <c:v>G11</c:v>
                </c:pt>
                <c:pt idx="5">
                  <c:v>G10</c:v>
                </c:pt>
                <c:pt idx="6">
                  <c:v>G17</c:v>
                </c:pt>
                <c:pt idx="7">
                  <c:v>G18</c:v>
                </c:pt>
                <c:pt idx="8">
                  <c:v>G20</c:v>
                </c:pt>
                <c:pt idx="9">
                  <c:v>G8</c:v>
                </c:pt>
                <c:pt idx="10">
                  <c:v>G3</c:v>
                </c:pt>
                <c:pt idx="11">
                  <c:v>G4</c:v>
                </c:pt>
                <c:pt idx="12">
                  <c:v>G14</c:v>
                </c:pt>
                <c:pt idx="13">
                  <c:v>G5</c:v>
                </c:pt>
                <c:pt idx="14">
                  <c:v>G12</c:v>
                </c:pt>
                <c:pt idx="15">
                  <c:v>G1</c:v>
                </c:pt>
                <c:pt idx="16">
                  <c:v>G9</c:v>
                </c:pt>
                <c:pt idx="17">
                  <c:v>G21</c:v>
                </c:pt>
                <c:pt idx="18">
                  <c:v>G7</c:v>
                </c:pt>
                <c:pt idx="19">
                  <c:v>G16</c:v>
                </c:pt>
              </c:strCache>
            </c:strRef>
          </c:cat>
          <c:val>
            <c:numRef>
              <c:f>'Fizika 2023'!$D$2:$D$21</c:f>
              <c:numCache>
                <c:formatCode>General</c:formatCode>
                <c:ptCount val="20"/>
                <c:pt idx="0">
                  <c:v>80</c:v>
                </c:pt>
                <c:pt idx="1">
                  <c:v>93.75</c:v>
                </c:pt>
                <c:pt idx="2">
                  <c:v>95.15</c:v>
                </c:pt>
                <c:pt idx="3">
                  <c:v>98.68</c:v>
                </c:pt>
                <c:pt idx="4">
                  <c:v>99.999999999999986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A1-4EE5-A9E2-246B322B4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54573311"/>
        <c:axId val="1454557471"/>
      </c:barChart>
      <c:catAx>
        <c:axId val="1454573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54557471"/>
        <c:crosses val="autoZero"/>
        <c:auto val="1"/>
        <c:lblAlgn val="ctr"/>
        <c:lblOffset val="100"/>
        <c:noMultiLvlLbl val="0"/>
      </c:catAx>
      <c:valAx>
        <c:axId val="14545574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54573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2025 M.</a:t>
            </a:r>
          </a:p>
        </c:rich>
      </c:tx>
      <c:layout>
        <c:manualLayout>
          <c:xMode val="edge"/>
          <c:yMode val="edge"/>
          <c:x val="0.35083592463588259"/>
          <c:y val="1.0068254041868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Geografija!$C$1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Geografija!$B$2:$B$20</c:f>
              <c:strCache>
                <c:ptCount val="19"/>
                <c:pt idx="0">
                  <c:v>G1</c:v>
                </c:pt>
                <c:pt idx="1">
                  <c:v>MC1</c:v>
                </c:pt>
                <c:pt idx="2">
                  <c:v>G3</c:v>
                </c:pt>
                <c:pt idx="3">
                  <c:v>Kauno m.</c:v>
                </c:pt>
                <c:pt idx="4">
                  <c:v>Lietuva</c:v>
                </c:pt>
                <c:pt idx="5">
                  <c:v>G10</c:v>
                </c:pt>
                <c:pt idx="6">
                  <c:v>G17</c:v>
                </c:pt>
                <c:pt idx="7">
                  <c:v>G18</c:v>
                </c:pt>
                <c:pt idx="8">
                  <c:v>G20</c:v>
                </c:pt>
                <c:pt idx="9">
                  <c:v>G2</c:v>
                </c:pt>
                <c:pt idx="10">
                  <c:v>G11</c:v>
                </c:pt>
                <c:pt idx="11">
                  <c:v>G13</c:v>
                </c:pt>
                <c:pt idx="12">
                  <c:v>G14</c:v>
                </c:pt>
                <c:pt idx="13">
                  <c:v>G12</c:v>
                </c:pt>
                <c:pt idx="14">
                  <c:v>G9</c:v>
                </c:pt>
                <c:pt idx="15">
                  <c:v>G21</c:v>
                </c:pt>
                <c:pt idx="16">
                  <c:v>G6</c:v>
                </c:pt>
                <c:pt idx="17">
                  <c:v>G7</c:v>
                </c:pt>
                <c:pt idx="18">
                  <c:v>G16</c:v>
                </c:pt>
              </c:strCache>
            </c:strRef>
          </c:cat>
          <c:val>
            <c:numRef>
              <c:f>Geografija!$C$2:$C$20</c:f>
              <c:numCache>
                <c:formatCode>0.00</c:formatCode>
                <c:ptCount val="19"/>
                <c:pt idx="0">
                  <c:v>18.75</c:v>
                </c:pt>
                <c:pt idx="1">
                  <c:v>12.121212121212121</c:v>
                </c:pt>
                <c:pt idx="2">
                  <c:v>9.0909090909090917</c:v>
                </c:pt>
                <c:pt idx="3" formatCode="General">
                  <c:v>1.6</c:v>
                </c:pt>
                <c:pt idx="4" formatCode="General">
                  <c:v>1.3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54-4D7F-87EC-9CD09295EFEA}"/>
            </c:ext>
          </c:extLst>
        </c:ser>
        <c:ser>
          <c:idx val="1"/>
          <c:order val="1"/>
          <c:tx>
            <c:strRef>
              <c:f>Geografija!$D$1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654-4D7F-87EC-9CD09295EFEA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654-4D7F-87EC-9CD09295EF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Geografija!$B$2:$B$20</c:f>
              <c:strCache>
                <c:ptCount val="19"/>
                <c:pt idx="0">
                  <c:v>G1</c:v>
                </c:pt>
                <c:pt idx="1">
                  <c:v>MC1</c:v>
                </c:pt>
                <c:pt idx="2">
                  <c:v>G3</c:v>
                </c:pt>
                <c:pt idx="3">
                  <c:v>Kauno m.</c:v>
                </c:pt>
                <c:pt idx="4">
                  <c:v>Lietuva</c:v>
                </c:pt>
                <c:pt idx="5">
                  <c:v>G10</c:v>
                </c:pt>
                <c:pt idx="6">
                  <c:v>G17</c:v>
                </c:pt>
                <c:pt idx="7">
                  <c:v>G18</c:v>
                </c:pt>
                <c:pt idx="8">
                  <c:v>G20</c:v>
                </c:pt>
                <c:pt idx="9">
                  <c:v>G2</c:v>
                </c:pt>
                <c:pt idx="10">
                  <c:v>G11</c:v>
                </c:pt>
                <c:pt idx="11">
                  <c:v>G13</c:v>
                </c:pt>
                <c:pt idx="12">
                  <c:v>G14</c:v>
                </c:pt>
                <c:pt idx="13">
                  <c:v>G12</c:v>
                </c:pt>
                <c:pt idx="14">
                  <c:v>G9</c:v>
                </c:pt>
                <c:pt idx="15">
                  <c:v>G21</c:v>
                </c:pt>
                <c:pt idx="16">
                  <c:v>G6</c:v>
                </c:pt>
                <c:pt idx="17">
                  <c:v>G7</c:v>
                </c:pt>
                <c:pt idx="18">
                  <c:v>G16</c:v>
                </c:pt>
              </c:strCache>
            </c:strRef>
          </c:cat>
          <c:val>
            <c:numRef>
              <c:f>Geografija!$D$2:$D$20</c:f>
              <c:numCache>
                <c:formatCode>0.00</c:formatCode>
                <c:ptCount val="19"/>
                <c:pt idx="0">
                  <c:v>81.25</c:v>
                </c:pt>
                <c:pt idx="1">
                  <c:v>87.878787878787875</c:v>
                </c:pt>
                <c:pt idx="2">
                  <c:v>90.909090909090907</c:v>
                </c:pt>
                <c:pt idx="3" formatCode="General">
                  <c:v>98.4</c:v>
                </c:pt>
                <c:pt idx="4" formatCode="General">
                  <c:v>98.7</c:v>
                </c:pt>
                <c:pt idx="5" formatCode="General">
                  <c:v>100</c:v>
                </c:pt>
                <c:pt idx="6" formatCode="General">
                  <c:v>100</c:v>
                </c:pt>
                <c:pt idx="7" formatCode="General">
                  <c:v>100</c:v>
                </c:pt>
                <c:pt idx="8" formatCode="General">
                  <c:v>100</c:v>
                </c:pt>
                <c:pt idx="9" formatCode="General">
                  <c:v>100</c:v>
                </c:pt>
                <c:pt idx="10" formatCode="General">
                  <c:v>100</c:v>
                </c:pt>
                <c:pt idx="11" formatCode="General">
                  <c:v>100</c:v>
                </c:pt>
                <c:pt idx="12" formatCode="General">
                  <c:v>100</c:v>
                </c:pt>
                <c:pt idx="13" formatCode="General">
                  <c:v>100</c:v>
                </c:pt>
                <c:pt idx="14" formatCode="General">
                  <c:v>100</c:v>
                </c:pt>
                <c:pt idx="15" formatCode="General">
                  <c:v>100</c:v>
                </c:pt>
                <c:pt idx="16" formatCode="General">
                  <c:v>100</c:v>
                </c:pt>
                <c:pt idx="17" formatCode="General">
                  <c:v>100</c:v>
                </c:pt>
                <c:pt idx="18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654-4D7F-87EC-9CD09295E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3345487"/>
        <c:axId val="1143337807"/>
      </c:barChart>
      <c:catAx>
        <c:axId val="11433454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3337807"/>
        <c:crosses val="autoZero"/>
        <c:auto val="1"/>
        <c:lblAlgn val="ctr"/>
        <c:lblOffset val="100"/>
        <c:noMultiLvlLbl val="0"/>
      </c:catAx>
      <c:valAx>
        <c:axId val="11433378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43345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600" b="1" dirty="0">
                <a:solidFill>
                  <a:schemeClr val="tx1"/>
                </a:solidFill>
              </a:rPr>
              <a:t>2024 </a:t>
            </a:r>
            <a:r>
              <a:rPr lang="lt-LT" sz="1600" b="1" baseline="0" dirty="0">
                <a:solidFill>
                  <a:schemeClr val="tx1"/>
                </a:solidFill>
              </a:rPr>
              <a:t> M.</a:t>
            </a:r>
          </a:p>
        </c:rich>
      </c:tx>
      <c:layout>
        <c:manualLayout>
          <c:xMode val="edge"/>
          <c:yMode val="edge"/>
          <c:x val="0.4314339432193901"/>
          <c:y val="1.3941035639653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Geografija!$C$1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Geografija!$B$2:$B$21</c:f>
              <c:strCache>
                <c:ptCount val="20"/>
                <c:pt idx="0">
                  <c:v>Kauno m,</c:v>
                </c:pt>
                <c:pt idx="1">
                  <c:v>Lietuva</c:v>
                </c:pt>
                <c:pt idx="2">
                  <c:v>G8</c:v>
                </c:pt>
                <c:pt idx="3">
                  <c:v>G10</c:v>
                </c:pt>
                <c:pt idx="4">
                  <c:v>G17</c:v>
                </c:pt>
                <c:pt idx="5">
                  <c:v>G18</c:v>
                </c:pt>
                <c:pt idx="6">
                  <c:v>G2</c:v>
                </c:pt>
                <c:pt idx="7">
                  <c:v>G11</c:v>
                </c:pt>
                <c:pt idx="8">
                  <c:v>G13</c:v>
                </c:pt>
                <c:pt idx="9">
                  <c:v>G3</c:v>
                </c:pt>
                <c:pt idx="10">
                  <c:v>G14</c:v>
                </c:pt>
                <c:pt idx="11">
                  <c:v>G5</c:v>
                </c:pt>
                <c:pt idx="12">
                  <c:v>G12</c:v>
                </c:pt>
                <c:pt idx="13">
                  <c:v>G1</c:v>
                </c:pt>
                <c:pt idx="14">
                  <c:v>G9</c:v>
                </c:pt>
                <c:pt idx="15">
                  <c:v>G21</c:v>
                </c:pt>
                <c:pt idx="16">
                  <c:v>G6</c:v>
                </c:pt>
                <c:pt idx="17">
                  <c:v>G7</c:v>
                </c:pt>
                <c:pt idx="18">
                  <c:v>G16</c:v>
                </c:pt>
                <c:pt idx="19">
                  <c:v>G20</c:v>
                </c:pt>
              </c:strCache>
            </c:strRef>
          </c:cat>
          <c:val>
            <c:numRef>
              <c:f>Geografija!$C$2:$C$21</c:f>
              <c:numCache>
                <c:formatCode>General</c:formatCode>
                <c:ptCount val="20"/>
                <c:pt idx="0">
                  <c:v>2.2599999999999998</c:v>
                </c:pt>
                <c:pt idx="1">
                  <c:v>1.23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62-4391-B19C-2E3F158FDA0C}"/>
            </c:ext>
          </c:extLst>
        </c:ser>
        <c:ser>
          <c:idx val="1"/>
          <c:order val="1"/>
          <c:tx>
            <c:strRef>
              <c:f>Geografija!$D$1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C62-4391-B19C-2E3F158FDA0C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C62-4391-B19C-2E3F158FDA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Geografija!$B$2:$B$21</c:f>
              <c:strCache>
                <c:ptCount val="20"/>
                <c:pt idx="0">
                  <c:v>Kauno m,</c:v>
                </c:pt>
                <c:pt idx="1">
                  <c:v>Lietuva</c:v>
                </c:pt>
                <c:pt idx="2">
                  <c:v>G8</c:v>
                </c:pt>
                <c:pt idx="3">
                  <c:v>G10</c:v>
                </c:pt>
                <c:pt idx="4">
                  <c:v>G17</c:v>
                </c:pt>
                <c:pt idx="5">
                  <c:v>G18</c:v>
                </c:pt>
                <c:pt idx="6">
                  <c:v>G2</c:v>
                </c:pt>
                <c:pt idx="7">
                  <c:v>G11</c:v>
                </c:pt>
                <c:pt idx="8">
                  <c:v>G13</c:v>
                </c:pt>
                <c:pt idx="9">
                  <c:v>G3</c:v>
                </c:pt>
                <c:pt idx="10">
                  <c:v>G14</c:v>
                </c:pt>
                <c:pt idx="11">
                  <c:v>G5</c:v>
                </c:pt>
                <c:pt idx="12">
                  <c:v>G12</c:v>
                </c:pt>
                <c:pt idx="13">
                  <c:v>G1</c:v>
                </c:pt>
                <c:pt idx="14">
                  <c:v>G9</c:v>
                </c:pt>
                <c:pt idx="15">
                  <c:v>G21</c:v>
                </c:pt>
                <c:pt idx="16">
                  <c:v>G6</c:v>
                </c:pt>
                <c:pt idx="17">
                  <c:v>G7</c:v>
                </c:pt>
                <c:pt idx="18">
                  <c:v>G16</c:v>
                </c:pt>
                <c:pt idx="19">
                  <c:v>G20</c:v>
                </c:pt>
              </c:strCache>
            </c:strRef>
          </c:cat>
          <c:val>
            <c:numRef>
              <c:f>Geografija!$D$2:$D$21</c:f>
              <c:numCache>
                <c:formatCode>General</c:formatCode>
                <c:ptCount val="20"/>
                <c:pt idx="0">
                  <c:v>97.74</c:v>
                </c:pt>
                <c:pt idx="1">
                  <c:v>98.77000000000001</c:v>
                </c:pt>
                <c:pt idx="2">
                  <c:v>99.99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100.00000000000001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62-4391-B19C-2E3F158FD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1186943"/>
        <c:axId val="1001185503"/>
      </c:barChart>
      <c:catAx>
        <c:axId val="10011869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1185503"/>
        <c:crosses val="autoZero"/>
        <c:auto val="1"/>
        <c:lblAlgn val="ctr"/>
        <c:lblOffset val="100"/>
        <c:noMultiLvlLbl val="0"/>
      </c:catAx>
      <c:valAx>
        <c:axId val="10011855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1186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BIOLOGIJOS</a:t>
            </a:r>
            <a:r>
              <a:rPr lang="lt-LT" sz="2000" b="1" baseline="0">
                <a:solidFill>
                  <a:schemeClr val="tx1"/>
                </a:solidFill>
              </a:rPr>
              <a:t> VBE BALŲ VIDURKIŲ KAITA</a:t>
            </a:r>
            <a:endParaRPr lang="lt-LT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Biologija!$C$3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Biologija!$B$4:$B$23</c:f>
              <c:strCache>
                <c:ptCount val="20"/>
                <c:pt idx="0">
                  <c:v>G5</c:v>
                </c:pt>
                <c:pt idx="1">
                  <c:v>G1</c:v>
                </c:pt>
                <c:pt idx="2">
                  <c:v>MC1</c:v>
                </c:pt>
                <c:pt idx="3">
                  <c:v>G2</c:v>
                </c:pt>
                <c:pt idx="4">
                  <c:v>G4</c:v>
                </c:pt>
                <c:pt idx="5">
                  <c:v>G12</c:v>
                </c:pt>
                <c:pt idx="6">
                  <c:v>G6</c:v>
                </c:pt>
                <c:pt idx="7">
                  <c:v>G21</c:v>
                </c:pt>
                <c:pt idx="8">
                  <c:v>G7</c:v>
                </c:pt>
                <c:pt idx="9">
                  <c:v>G17</c:v>
                </c:pt>
                <c:pt idx="10">
                  <c:v>G8</c:v>
                </c:pt>
                <c:pt idx="11">
                  <c:v>G16</c:v>
                </c:pt>
                <c:pt idx="12">
                  <c:v>G3</c:v>
                </c:pt>
                <c:pt idx="13">
                  <c:v>G10</c:v>
                </c:pt>
                <c:pt idx="14">
                  <c:v>G11</c:v>
                </c:pt>
                <c:pt idx="15">
                  <c:v>G20</c:v>
                </c:pt>
                <c:pt idx="16">
                  <c:v>G14</c:v>
                </c:pt>
                <c:pt idx="17">
                  <c:v>G13</c:v>
                </c:pt>
                <c:pt idx="18">
                  <c:v>G9</c:v>
                </c:pt>
                <c:pt idx="19">
                  <c:v>G18</c:v>
                </c:pt>
              </c:strCache>
            </c:strRef>
          </c:cat>
          <c:val>
            <c:numRef>
              <c:f>Biologija!$C$4:$C$23</c:f>
              <c:numCache>
                <c:formatCode>#,##0.00</c:formatCode>
                <c:ptCount val="20"/>
                <c:pt idx="0">
                  <c:v>34.5</c:v>
                </c:pt>
                <c:pt idx="1">
                  <c:v>45.2</c:v>
                </c:pt>
                <c:pt idx="2">
                  <c:v>25.307700000000001</c:v>
                </c:pt>
                <c:pt idx="3">
                  <c:v>28.5625</c:v>
                </c:pt>
                <c:pt idx="4">
                  <c:v>40.222200000000001</c:v>
                </c:pt>
                <c:pt idx="5">
                  <c:v>45.636400000000002</c:v>
                </c:pt>
                <c:pt idx="6">
                  <c:v>50</c:v>
                </c:pt>
                <c:pt idx="7">
                  <c:v>44.333300000000001</c:v>
                </c:pt>
                <c:pt idx="8">
                  <c:v>50.125</c:v>
                </c:pt>
                <c:pt idx="9">
                  <c:v>60.5</c:v>
                </c:pt>
                <c:pt idx="10">
                  <c:v>52.8</c:v>
                </c:pt>
                <c:pt idx="11">
                  <c:v>50.2881</c:v>
                </c:pt>
                <c:pt idx="12">
                  <c:v>45.277799999999999</c:v>
                </c:pt>
                <c:pt idx="13">
                  <c:v>53.325000000000003</c:v>
                </c:pt>
                <c:pt idx="14">
                  <c:v>43.208300000000001</c:v>
                </c:pt>
                <c:pt idx="15">
                  <c:v>39.947400000000002</c:v>
                </c:pt>
                <c:pt idx="16">
                  <c:v>42.795499999999997</c:v>
                </c:pt>
                <c:pt idx="17">
                  <c:v>53.7273</c:v>
                </c:pt>
                <c:pt idx="18">
                  <c:v>53.538499999999999</c:v>
                </c:pt>
                <c:pt idx="19">
                  <c:v>71.955100000000002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D6-47AD-BFDF-3B2FD54B37D8}"/>
            </c:ext>
          </c:extLst>
        </c:ser>
        <c:ser>
          <c:idx val="1"/>
          <c:order val="1"/>
          <c:tx>
            <c:strRef>
              <c:f>Biologija!$D$3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Biologija!$B$4:$B$23</c:f>
              <c:strCache>
                <c:ptCount val="20"/>
                <c:pt idx="0">
                  <c:v>G5</c:v>
                </c:pt>
                <c:pt idx="1">
                  <c:v>G1</c:v>
                </c:pt>
                <c:pt idx="2">
                  <c:v>MC1</c:v>
                </c:pt>
                <c:pt idx="3">
                  <c:v>G2</c:v>
                </c:pt>
                <c:pt idx="4">
                  <c:v>G4</c:v>
                </c:pt>
                <c:pt idx="5">
                  <c:v>G12</c:v>
                </c:pt>
                <c:pt idx="6">
                  <c:v>G6</c:v>
                </c:pt>
                <c:pt idx="7">
                  <c:v>G21</c:v>
                </c:pt>
                <c:pt idx="8">
                  <c:v>G7</c:v>
                </c:pt>
                <c:pt idx="9">
                  <c:v>G17</c:v>
                </c:pt>
                <c:pt idx="10">
                  <c:v>G8</c:v>
                </c:pt>
                <c:pt idx="11">
                  <c:v>G16</c:v>
                </c:pt>
                <c:pt idx="12">
                  <c:v>G3</c:v>
                </c:pt>
                <c:pt idx="13">
                  <c:v>G10</c:v>
                </c:pt>
                <c:pt idx="14">
                  <c:v>G11</c:v>
                </c:pt>
                <c:pt idx="15">
                  <c:v>G20</c:v>
                </c:pt>
                <c:pt idx="16">
                  <c:v>G14</c:v>
                </c:pt>
                <c:pt idx="17">
                  <c:v>G13</c:v>
                </c:pt>
                <c:pt idx="18">
                  <c:v>G9</c:v>
                </c:pt>
                <c:pt idx="19">
                  <c:v>G18</c:v>
                </c:pt>
              </c:strCache>
            </c:strRef>
          </c:cat>
          <c:val>
            <c:numRef>
              <c:f>Biologija!$D$4:$D$23</c:f>
              <c:numCache>
                <c:formatCode>#,##0.00</c:formatCode>
                <c:ptCount val="20"/>
                <c:pt idx="0">
                  <c:v>34.777799999999999</c:v>
                </c:pt>
                <c:pt idx="1">
                  <c:v>29.5</c:v>
                </c:pt>
                <c:pt idx="2">
                  <c:v>30</c:v>
                </c:pt>
                <c:pt idx="3">
                  <c:v>26.684200000000001</c:v>
                </c:pt>
                <c:pt idx="4">
                  <c:v>33.909100000000002</c:v>
                </c:pt>
                <c:pt idx="5">
                  <c:v>44.872999999999998</c:v>
                </c:pt>
                <c:pt idx="6">
                  <c:v>32.65</c:v>
                </c:pt>
                <c:pt idx="7">
                  <c:v>49.5</c:v>
                </c:pt>
                <c:pt idx="8">
                  <c:v>33.833300000000001</c:v>
                </c:pt>
                <c:pt idx="9">
                  <c:v>56.666699999999999</c:v>
                </c:pt>
                <c:pt idx="10">
                  <c:v>42.625</c:v>
                </c:pt>
                <c:pt idx="11">
                  <c:v>51.925899999999999</c:v>
                </c:pt>
                <c:pt idx="12">
                  <c:v>47.24</c:v>
                </c:pt>
                <c:pt idx="13">
                  <c:v>44.241399999999999</c:v>
                </c:pt>
                <c:pt idx="14">
                  <c:v>51.96</c:v>
                </c:pt>
                <c:pt idx="15">
                  <c:v>48.069000000000003</c:v>
                </c:pt>
                <c:pt idx="16">
                  <c:v>49.564100000000003</c:v>
                </c:pt>
                <c:pt idx="17">
                  <c:v>53.530299999999997</c:v>
                </c:pt>
                <c:pt idx="18">
                  <c:v>62.090899999999998</c:v>
                </c:pt>
                <c:pt idx="19">
                  <c:v>72.101299999999995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D6-47AD-BFDF-3B2FD54B37D8}"/>
            </c:ext>
          </c:extLst>
        </c:ser>
        <c:ser>
          <c:idx val="2"/>
          <c:order val="2"/>
          <c:tx>
            <c:strRef>
              <c:f>Biologija!$E$3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Biologija!$B$4:$B$23</c:f>
              <c:strCache>
                <c:ptCount val="20"/>
                <c:pt idx="0">
                  <c:v>G5</c:v>
                </c:pt>
                <c:pt idx="1">
                  <c:v>G1</c:v>
                </c:pt>
                <c:pt idx="2">
                  <c:v>MC1</c:v>
                </c:pt>
                <c:pt idx="3">
                  <c:v>G2</c:v>
                </c:pt>
                <c:pt idx="4">
                  <c:v>G4</c:v>
                </c:pt>
                <c:pt idx="5">
                  <c:v>G12</c:v>
                </c:pt>
                <c:pt idx="6">
                  <c:v>G6</c:v>
                </c:pt>
                <c:pt idx="7">
                  <c:v>G21</c:v>
                </c:pt>
                <c:pt idx="8">
                  <c:v>G7</c:v>
                </c:pt>
                <c:pt idx="9">
                  <c:v>G17</c:v>
                </c:pt>
                <c:pt idx="10">
                  <c:v>G8</c:v>
                </c:pt>
                <c:pt idx="11">
                  <c:v>G16</c:v>
                </c:pt>
                <c:pt idx="12">
                  <c:v>G3</c:v>
                </c:pt>
                <c:pt idx="13">
                  <c:v>G10</c:v>
                </c:pt>
                <c:pt idx="14">
                  <c:v>G11</c:v>
                </c:pt>
                <c:pt idx="15">
                  <c:v>G20</c:v>
                </c:pt>
                <c:pt idx="16">
                  <c:v>G14</c:v>
                </c:pt>
                <c:pt idx="17">
                  <c:v>G13</c:v>
                </c:pt>
                <c:pt idx="18">
                  <c:v>G9</c:v>
                </c:pt>
                <c:pt idx="19">
                  <c:v>G18</c:v>
                </c:pt>
              </c:strCache>
            </c:strRef>
          </c:cat>
          <c:val>
            <c:numRef>
              <c:f>Biologija!$E$4:$E$23</c:f>
              <c:numCache>
                <c:formatCode>#,##0.00</c:formatCode>
                <c:ptCount val="20"/>
                <c:pt idx="0">
                  <c:v>52.25</c:v>
                </c:pt>
                <c:pt idx="1">
                  <c:v>53.2667</c:v>
                </c:pt>
                <c:pt idx="2">
                  <c:v>54.575800000000001</c:v>
                </c:pt>
                <c:pt idx="3">
                  <c:v>55.5625</c:v>
                </c:pt>
                <c:pt idx="4">
                  <c:v>57.857100000000003</c:v>
                </c:pt>
                <c:pt idx="5">
                  <c:v>59.763199999999998</c:v>
                </c:pt>
                <c:pt idx="6">
                  <c:v>62.823500000000003</c:v>
                </c:pt>
                <c:pt idx="7">
                  <c:v>63.6</c:v>
                </c:pt>
                <c:pt idx="8">
                  <c:v>64.222200000000001</c:v>
                </c:pt>
                <c:pt idx="9">
                  <c:v>64.25</c:v>
                </c:pt>
                <c:pt idx="10">
                  <c:v>67.05</c:v>
                </c:pt>
                <c:pt idx="11">
                  <c:v>69.271699999999996</c:v>
                </c:pt>
                <c:pt idx="12">
                  <c:v>69.392899999999997</c:v>
                </c:pt>
                <c:pt idx="13">
                  <c:v>69.782600000000002</c:v>
                </c:pt>
                <c:pt idx="14">
                  <c:v>70.117599999999996</c:v>
                </c:pt>
                <c:pt idx="15">
                  <c:v>70.2333</c:v>
                </c:pt>
                <c:pt idx="16">
                  <c:v>71.114800000000002</c:v>
                </c:pt>
                <c:pt idx="17">
                  <c:v>74</c:v>
                </c:pt>
                <c:pt idx="18">
                  <c:v>74.3</c:v>
                </c:pt>
                <c:pt idx="19">
                  <c:v>82.641800000000003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D6-47AD-BFDF-3B2FD54B3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61912559"/>
        <c:axId val="361919279"/>
      </c:barChart>
      <c:catAx>
        <c:axId val="3619125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61919279"/>
        <c:crosses val="autoZero"/>
        <c:auto val="1"/>
        <c:lblAlgn val="ctr"/>
        <c:lblOffset val="100"/>
        <c:noMultiLvlLbl val="0"/>
      </c:catAx>
      <c:valAx>
        <c:axId val="361919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6191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2023 </a:t>
            </a:r>
            <a:r>
              <a:rPr lang="lt-LT" sz="1600" b="1" dirty="0">
                <a:solidFill>
                  <a:schemeClr val="tx1"/>
                </a:solidFill>
              </a:rPr>
              <a:t>M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c:rich>
      </c:tx>
      <c:layout>
        <c:manualLayout>
          <c:xMode val="edge"/>
          <c:yMode val="edge"/>
          <c:x val="0.40809463307264487"/>
          <c:y val="2.04678350792101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'Geografija 2023'!$C$1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D4-4881-9DF2-1C1238BDF2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'Geografija 2023'!$B$2:$B$20</c:f>
              <c:strCache>
                <c:ptCount val="19"/>
                <c:pt idx="0">
                  <c:v>G7</c:v>
                </c:pt>
                <c:pt idx="1">
                  <c:v>Lietuva</c:v>
                </c:pt>
                <c:pt idx="2">
                  <c:v>Kauno m.</c:v>
                </c:pt>
                <c:pt idx="3">
                  <c:v>G16</c:v>
                </c:pt>
                <c:pt idx="4">
                  <c:v>G10</c:v>
                </c:pt>
                <c:pt idx="5">
                  <c:v>G17</c:v>
                </c:pt>
                <c:pt idx="6">
                  <c:v>G18</c:v>
                </c:pt>
                <c:pt idx="7">
                  <c:v>G20</c:v>
                </c:pt>
                <c:pt idx="8">
                  <c:v>G8</c:v>
                </c:pt>
                <c:pt idx="9">
                  <c:v>G2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G14</c:v>
                </c:pt>
                <c:pt idx="14">
                  <c:v>G5</c:v>
                </c:pt>
                <c:pt idx="15">
                  <c:v>G12</c:v>
                </c:pt>
                <c:pt idx="16">
                  <c:v>G9</c:v>
                </c:pt>
                <c:pt idx="17">
                  <c:v>G21</c:v>
                </c:pt>
                <c:pt idx="18">
                  <c:v>G6</c:v>
                </c:pt>
              </c:strCache>
            </c:strRef>
          </c:cat>
          <c:val>
            <c:numRef>
              <c:f>'Geografija 2023'!$C$2:$C$20</c:f>
              <c:numCache>
                <c:formatCode>0.00</c:formatCode>
                <c:ptCount val="19"/>
                <c:pt idx="0">
                  <c:v>16.666666666666671</c:v>
                </c:pt>
                <c:pt idx="1">
                  <c:v>1.39</c:v>
                </c:pt>
                <c:pt idx="2">
                  <c:v>0.98</c:v>
                </c:pt>
                <c:pt idx="3" formatCode="0">
                  <c:v>0</c:v>
                </c:pt>
                <c:pt idx="4" formatCode="0">
                  <c:v>0</c:v>
                </c:pt>
                <c:pt idx="5" formatCode="0">
                  <c:v>0</c:v>
                </c:pt>
                <c:pt idx="6" formatCode="0">
                  <c:v>0</c:v>
                </c:pt>
                <c:pt idx="7" formatCode="0">
                  <c:v>0</c:v>
                </c:pt>
                <c:pt idx="8" formatCode="0">
                  <c:v>0</c:v>
                </c:pt>
                <c:pt idx="9" formatCode="0">
                  <c:v>0</c:v>
                </c:pt>
                <c:pt idx="10" formatCode="0">
                  <c:v>0</c:v>
                </c:pt>
                <c:pt idx="11" formatCode="0">
                  <c:v>0</c:v>
                </c:pt>
                <c:pt idx="12" formatCode="0">
                  <c:v>0</c:v>
                </c:pt>
                <c:pt idx="13" formatCode="0">
                  <c:v>0</c:v>
                </c:pt>
                <c:pt idx="14" formatCode="0">
                  <c:v>0</c:v>
                </c:pt>
                <c:pt idx="15" formatCode="0">
                  <c:v>0</c:v>
                </c:pt>
                <c:pt idx="16" formatCode="0">
                  <c:v>0</c:v>
                </c:pt>
                <c:pt idx="17" formatCode="0">
                  <c:v>0</c:v>
                </c:pt>
                <c:pt idx="18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D4-4881-9DF2-1C1238BDF24D}"/>
            </c:ext>
          </c:extLst>
        </c:ser>
        <c:ser>
          <c:idx val="1"/>
          <c:order val="1"/>
          <c:tx>
            <c:strRef>
              <c:f>'Geografija 2023'!$D$1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D4-4881-9DF2-1C1238BDF24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D4-4881-9DF2-1C1238BDF2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'Geografija 2023'!$B$2:$B$20</c:f>
              <c:strCache>
                <c:ptCount val="19"/>
                <c:pt idx="0">
                  <c:v>G7</c:v>
                </c:pt>
                <c:pt idx="1">
                  <c:v>Lietuva</c:v>
                </c:pt>
                <c:pt idx="2">
                  <c:v>Kauno m.</c:v>
                </c:pt>
                <c:pt idx="3">
                  <c:v>G16</c:v>
                </c:pt>
                <c:pt idx="4">
                  <c:v>G10</c:v>
                </c:pt>
                <c:pt idx="5">
                  <c:v>G17</c:v>
                </c:pt>
                <c:pt idx="6">
                  <c:v>G18</c:v>
                </c:pt>
                <c:pt idx="7">
                  <c:v>G20</c:v>
                </c:pt>
                <c:pt idx="8">
                  <c:v>G8</c:v>
                </c:pt>
                <c:pt idx="9">
                  <c:v>G2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G14</c:v>
                </c:pt>
                <c:pt idx="14">
                  <c:v>G5</c:v>
                </c:pt>
                <c:pt idx="15">
                  <c:v>G12</c:v>
                </c:pt>
                <c:pt idx="16">
                  <c:v>G9</c:v>
                </c:pt>
                <c:pt idx="17">
                  <c:v>G21</c:v>
                </c:pt>
                <c:pt idx="18">
                  <c:v>G6</c:v>
                </c:pt>
              </c:strCache>
            </c:strRef>
          </c:cat>
          <c:val>
            <c:numRef>
              <c:f>'Geografija 2023'!$D$2:$D$20</c:f>
              <c:numCache>
                <c:formatCode>General</c:formatCode>
                <c:ptCount val="19"/>
                <c:pt idx="0" formatCode="0.00">
                  <c:v>83.333333333333343</c:v>
                </c:pt>
                <c:pt idx="1">
                  <c:v>98.61</c:v>
                </c:pt>
                <c:pt idx="2">
                  <c:v>99.02</c:v>
                </c:pt>
                <c:pt idx="3">
                  <c:v>99.999999999999986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D4-4881-9DF2-1C1238BDF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28227279"/>
        <c:axId val="1028227759"/>
      </c:barChart>
      <c:catAx>
        <c:axId val="10282272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8227759"/>
        <c:crosses val="autoZero"/>
        <c:auto val="1"/>
        <c:lblAlgn val="ctr"/>
        <c:lblOffset val="100"/>
        <c:noMultiLvlLbl val="0"/>
      </c:catAx>
      <c:valAx>
        <c:axId val="10282277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8227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1600" b="1" dirty="0">
                <a:solidFill>
                  <a:schemeClr val="tx1"/>
                </a:solidFill>
              </a:rPr>
              <a:t>2025 M.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Informatika!$C$1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Informatika!$B$2:$B$22</c:f>
              <c:strCache>
                <c:ptCount val="21"/>
                <c:pt idx="0">
                  <c:v>MC1</c:v>
                </c:pt>
                <c:pt idx="1">
                  <c:v>G17</c:v>
                </c:pt>
                <c:pt idx="2">
                  <c:v>G9</c:v>
                </c:pt>
                <c:pt idx="3">
                  <c:v>Kauno m. </c:v>
                </c:pt>
                <c:pt idx="4">
                  <c:v>Lietuva</c:v>
                </c:pt>
                <c:pt idx="5">
                  <c:v>G10</c:v>
                </c:pt>
                <c:pt idx="6">
                  <c:v>G18</c:v>
                </c:pt>
                <c:pt idx="7">
                  <c:v>G20</c:v>
                </c:pt>
                <c:pt idx="8">
                  <c:v>G8</c:v>
                </c:pt>
                <c:pt idx="9">
                  <c:v>G2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G4</c:v>
                </c:pt>
                <c:pt idx="14">
                  <c:v>G14</c:v>
                </c:pt>
                <c:pt idx="15">
                  <c:v>G12</c:v>
                </c:pt>
                <c:pt idx="16">
                  <c:v>G1</c:v>
                </c:pt>
                <c:pt idx="17">
                  <c:v>G21</c:v>
                </c:pt>
                <c:pt idx="18">
                  <c:v>G6</c:v>
                </c:pt>
                <c:pt idx="19">
                  <c:v>G7</c:v>
                </c:pt>
                <c:pt idx="20">
                  <c:v>G16</c:v>
                </c:pt>
              </c:strCache>
            </c:strRef>
          </c:cat>
          <c:val>
            <c:numRef>
              <c:f>Informatika!$C$2:$C$22</c:f>
              <c:numCache>
                <c:formatCode>0.00</c:formatCode>
                <c:ptCount val="21"/>
                <c:pt idx="0">
                  <c:v>35.714285714285715</c:v>
                </c:pt>
                <c:pt idx="1">
                  <c:v>16.666666666666668</c:v>
                </c:pt>
                <c:pt idx="2">
                  <c:v>2.8571428571428572</c:v>
                </c:pt>
                <c:pt idx="3" formatCode="General">
                  <c:v>0.8</c:v>
                </c:pt>
                <c:pt idx="4" formatCode="General">
                  <c:v>0.4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9-44A1-9E2E-B2A217ACF894}"/>
            </c:ext>
          </c:extLst>
        </c:ser>
        <c:ser>
          <c:idx val="1"/>
          <c:order val="1"/>
          <c:tx>
            <c:strRef>
              <c:f>Informatika!$D$1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A69-44A1-9E2E-B2A217ACF894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A69-44A1-9E2E-B2A217ACF8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Informatika!$B$2:$B$22</c:f>
              <c:strCache>
                <c:ptCount val="21"/>
                <c:pt idx="0">
                  <c:v>MC1</c:v>
                </c:pt>
                <c:pt idx="1">
                  <c:v>G17</c:v>
                </c:pt>
                <c:pt idx="2">
                  <c:v>G9</c:v>
                </c:pt>
                <c:pt idx="3">
                  <c:v>Kauno m. </c:v>
                </c:pt>
                <c:pt idx="4">
                  <c:v>Lietuva</c:v>
                </c:pt>
                <c:pt idx="5">
                  <c:v>G10</c:v>
                </c:pt>
                <c:pt idx="6">
                  <c:v>G18</c:v>
                </c:pt>
                <c:pt idx="7">
                  <c:v>G20</c:v>
                </c:pt>
                <c:pt idx="8">
                  <c:v>G8</c:v>
                </c:pt>
                <c:pt idx="9">
                  <c:v>G2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G4</c:v>
                </c:pt>
                <c:pt idx="14">
                  <c:v>G14</c:v>
                </c:pt>
                <c:pt idx="15">
                  <c:v>G12</c:v>
                </c:pt>
                <c:pt idx="16">
                  <c:v>G1</c:v>
                </c:pt>
                <c:pt idx="17">
                  <c:v>G21</c:v>
                </c:pt>
                <c:pt idx="18">
                  <c:v>G6</c:v>
                </c:pt>
                <c:pt idx="19">
                  <c:v>G7</c:v>
                </c:pt>
                <c:pt idx="20">
                  <c:v>G16</c:v>
                </c:pt>
              </c:strCache>
            </c:strRef>
          </c:cat>
          <c:val>
            <c:numRef>
              <c:f>Informatika!$D$2:$D$22</c:f>
              <c:numCache>
                <c:formatCode>0.00</c:formatCode>
                <c:ptCount val="21"/>
                <c:pt idx="0">
                  <c:v>64.285714285714292</c:v>
                </c:pt>
                <c:pt idx="1">
                  <c:v>83.333333333333329</c:v>
                </c:pt>
                <c:pt idx="2">
                  <c:v>97.142857142857139</c:v>
                </c:pt>
                <c:pt idx="3" formatCode="General">
                  <c:v>99.2</c:v>
                </c:pt>
                <c:pt idx="4" formatCode="General">
                  <c:v>99.6</c:v>
                </c:pt>
                <c:pt idx="5" formatCode="General">
                  <c:v>100</c:v>
                </c:pt>
                <c:pt idx="6" formatCode="General">
                  <c:v>100</c:v>
                </c:pt>
                <c:pt idx="7" formatCode="General">
                  <c:v>100</c:v>
                </c:pt>
                <c:pt idx="8" formatCode="General">
                  <c:v>100</c:v>
                </c:pt>
                <c:pt idx="9" formatCode="General">
                  <c:v>100</c:v>
                </c:pt>
                <c:pt idx="10" formatCode="General">
                  <c:v>100</c:v>
                </c:pt>
                <c:pt idx="11" formatCode="General">
                  <c:v>100</c:v>
                </c:pt>
                <c:pt idx="12" formatCode="General">
                  <c:v>100</c:v>
                </c:pt>
                <c:pt idx="13" formatCode="General">
                  <c:v>100</c:v>
                </c:pt>
                <c:pt idx="14" formatCode="General">
                  <c:v>100</c:v>
                </c:pt>
                <c:pt idx="15" formatCode="General">
                  <c:v>100</c:v>
                </c:pt>
                <c:pt idx="16" formatCode="General">
                  <c:v>100</c:v>
                </c:pt>
                <c:pt idx="17" formatCode="General">
                  <c:v>100</c:v>
                </c:pt>
                <c:pt idx="18" formatCode="General">
                  <c:v>100</c:v>
                </c:pt>
                <c:pt idx="19" formatCode="General">
                  <c:v>100</c:v>
                </c:pt>
                <c:pt idx="20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A69-44A1-9E2E-B2A217ACF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1854895"/>
        <c:axId val="1001856815"/>
      </c:barChart>
      <c:catAx>
        <c:axId val="1001854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1856815"/>
        <c:crosses val="autoZero"/>
        <c:auto val="1"/>
        <c:lblAlgn val="ctr"/>
        <c:lblOffset val="100"/>
        <c:noMultiLvlLbl val="0"/>
      </c:catAx>
      <c:valAx>
        <c:axId val="10018568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1854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2024 </a:t>
            </a:r>
            <a:r>
              <a:rPr lang="lt-LT" sz="1600" b="1" dirty="0">
                <a:solidFill>
                  <a:schemeClr val="tx1"/>
                </a:solidFill>
              </a:rPr>
              <a:t>M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IT!$C$1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IT!$B$2:$B$21</c:f>
              <c:strCache>
                <c:ptCount val="20"/>
                <c:pt idx="0">
                  <c:v>G1</c:v>
                </c:pt>
                <c:pt idx="1">
                  <c:v>G8</c:v>
                </c:pt>
                <c:pt idx="2">
                  <c:v>G12</c:v>
                </c:pt>
                <c:pt idx="3">
                  <c:v>Lietuva</c:v>
                </c:pt>
                <c:pt idx="4">
                  <c:v>Kauno m.</c:v>
                </c:pt>
                <c:pt idx="5">
                  <c:v>G10</c:v>
                </c:pt>
                <c:pt idx="6">
                  <c:v>G17</c:v>
                </c:pt>
                <c:pt idx="7">
                  <c:v>G18</c:v>
                </c:pt>
                <c:pt idx="8">
                  <c:v>G20</c:v>
                </c:pt>
                <c:pt idx="9">
                  <c:v>G2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G14</c:v>
                </c:pt>
                <c:pt idx="14">
                  <c:v>G5</c:v>
                </c:pt>
                <c:pt idx="15">
                  <c:v>G9</c:v>
                </c:pt>
                <c:pt idx="16">
                  <c:v>G21</c:v>
                </c:pt>
                <c:pt idx="17">
                  <c:v>G6</c:v>
                </c:pt>
                <c:pt idx="18">
                  <c:v>G7</c:v>
                </c:pt>
                <c:pt idx="19">
                  <c:v>G16</c:v>
                </c:pt>
              </c:strCache>
            </c:strRef>
          </c:cat>
          <c:val>
            <c:numRef>
              <c:f>IT!$C$2:$C$21</c:f>
              <c:numCache>
                <c:formatCode>General</c:formatCode>
                <c:ptCount val="20"/>
                <c:pt idx="0">
                  <c:v>16.670000000000002</c:v>
                </c:pt>
                <c:pt idx="1">
                  <c:v>8.33</c:v>
                </c:pt>
                <c:pt idx="2">
                  <c:v>6.67</c:v>
                </c:pt>
                <c:pt idx="3">
                  <c:v>6.66</c:v>
                </c:pt>
                <c:pt idx="4">
                  <c:v>1.42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FF-4BA0-9889-53353E915A98}"/>
            </c:ext>
          </c:extLst>
        </c:ser>
        <c:ser>
          <c:idx val="1"/>
          <c:order val="1"/>
          <c:tx>
            <c:strRef>
              <c:f>IT!$D$1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CFF-4BA0-9889-53353E915A98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CFF-4BA0-9889-53353E915A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IT!$B$2:$B$21</c:f>
              <c:strCache>
                <c:ptCount val="20"/>
                <c:pt idx="0">
                  <c:v>G1</c:v>
                </c:pt>
                <c:pt idx="1">
                  <c:v>G8</c:v>
                </c:pt>
                <c:pt idx="2">
                  <c:v>G12</c:v>
                </c:pt>
                <c:pt idx="3">
                  <c:v>Lietuva</c:v>
                </c:pt>
                <c:pt idx="4">
                  <c:v>Kauno m.</c:v>
                </c:pt>
                <c:pt idx="5">
                  <c:v>G10</c:v>
                </c:pt>
                <c:pt idx="6">
                  <c:v>G17</c:v>
                </c:pt>
                <c:pt idx="7">
                  <c:v>G18</c:v>
                </c:pt>
                <c:pt idx="8">
                  <c:v>G20</c:v>
                </c:pt>
                <c:pt idx="9">
                  <c:v>G2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G14</c:v>
                </c:pt>
                <c:pt idx="14">
                  <c:v>G5</c:v>
                </c:pt>
                <c:pt idx="15">
                  <c:v>G9</c:v>
                </c:pt>
                <c:pt idx="16">
                  <c:v>G21</c:v>
                </c:pt>
                <c:pt idx="17">
                  <c:v>G6</c:v>
                </c:pt>
                <c:pt idx="18">
                  <c:v>G7</c:v>
                </c:pt>
                <c:pt idx="19">
                  <c:v>G16</c:v>
                </c:pt>
              </c:strCache>
            </c:strRef>
          </c:cat>
          <c:val>
            <c:numRef>
              <c:f>IT!$D$2:$D$21</c:f>
              <c:numCache>
                <c:formatCode>General</c:formatCode>
                <c:ptCount val="20"/>
                <c:pt idx="0">
                  <c:v>83.34</c:v>
                </c:pt>
                <c:pt idx="1">
                  <c:v>91.67</c:v>
                </c:pt>
                <c:pt idx="2">
                  <c:v>93.33</c:v>
                </c:pt>
                <c:pt idx="3">
                  <c:v>93.34</c:v>
                </c:pt>
                <c:pt idx="4">
                  <c:v>98.57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FF-4BA0-9889-53353E915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1195103"/>
        <c:axId val="1001195583"/>
      </c:barChart>
      <c:catAx>
        <c:axId val="10011951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1195583"/>
        <c:crosses val="autoZero"/>
        <c:auto val="1"/>
        <c:lblAlgn val="ctr"/>
        <c:lblOffset val="100"/>
        <c:noMultiLvlLbl val="0"/>
      </c:catAx>
      <c:valAx>
        <c:axId val="10011955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1195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2023 </a:t>
            </a:r>
            <a:r>
              <a:rPr lang="lt-LT" sz="1600" b="1" dirty="0">
                <a:solidFill>
                  <a:schemeClr val="tx1"/>
                </a:solidFill>
              </a:rPr>
              <a:t>M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IT!$C$1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IT!$B$2:$B$20</c:f>
              <c:strCache>
                <c:ptCount val="19"/>
                <c:pt idx="0">
                  <c:v>G1</c:v>
                </c:pt>
                <c:pt idx="1">
                  <c:v>G4</c:v>
                </c:pt>
                <c:pt idx="2">
                  <c:v>G8</c:v>
                </c:pt>
                <c:pt idx="3">
                  <c:v>Lietuva </c:v>
                </c:pt>
                <c:pt idx="4">
                  <c:v>G12</c:v>
                </c:pt>
                <c:pt idx="5">
                  <c:v>G11</c:v>
                </c:pt>
                <c:pt idx="6">
                  <c:v>Kaunas</c:v>
                </c:pt>
                <c:pt idx="7">
                  <c:v>G9</c:v>
                </c:pt>
                <c:pt idx="8">
                  <c:v>G10</c:v>
                </c:pt>
                <c:pt idx="9">
                  <c:v>G18</c:v>
                </c:pt>
                <c:pt idx="10">
                  <c:v>G20</c:v>
                </c:pt>
                <c:pt idx="11">
                  <c:v>G2</c:v>
                </c:pt>
                <c:pt idx="12">
                  <c:v>G13</c:v>
                </c:pt>
                <c:pt idx="13">
                  <c:v>G3</c:v>
                </c:pt>
                <c:pt idx="14">
                  <c:v>G14</c:v>
                </c:pt>
                <c:pt idx="15">
                  <c:v>G5</c:v>
                </c:pt>
                <c:pt idx="16">
                  <c:v>G21</c:v>
                </c:pt>
                <c:pt idx="17">
                  <c:v>G7</c:v>
                </c:pt>
                <c:pt idx="18">
                  <c:v>G16</c:v>
                </c:pt>
              </c:strCache>
            </c:strRef>
          </c:cat>
          <c:val>
            <c:numRef>
              <c:f>IT!$C$2:$C$20</c:f>
              <c:numCache>
                <c:formatCode>0.00</c:formatCode>
                <c:ptCount val="19"/>
                <c:pt idx="0">
                  <c:v>50</c:v>
                </c:pt>
                <c:pt idx="1">
                  <c:v>33.333333333333329</c:v>
                </c:pt>
                <c:pt idx="2">
                  <c:v>12.5</c:v>
                </c:pt>
                <c:pt idx="3">
                  <c:v>9.3000000000000007</c:v>
                </c:pt>
                <c:pt idx="4">
                  <c:v>9.0909090909090935</c:v>
                </c:pt>
                <c:pt idx="5">
                  <c:v>7.1428571428571388</c:v>
                </c:pt>
                <c:pt idx="6">
                  <c:v>4.08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0-44B0-94BB-96F910BF5413}"/>
            </c:ext>
          </c:extLst>
        </c:ser>
        <c:ser>
          <c:idx val="1"/>
          <c:order val="1"/>
          <c:tx>
            <c:strRef>
              <c:f>IT!$D$1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A80-44B0-94BB-96F910BF5413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A80-44B0-94BB-96F910BF54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IT!$B$2:$B$20</c:f>
              <c:strCache>
                <c:ptCount val="19"/>
                <c:pt idx="0">
                  <c:v>G1</c:v>
                </c:pt>
                <c:pt idx="1">
                  <c:v>G4</c:v>
                </c:pt>
                <c:pt idx="2">
                  <c:v>G8</c:v>
                </c:pt>
                <c:pt idx="3">
                  <c:v>Lietuva </c:v>
                </c:pt>
                <c:pt idx="4">
                  <c:v>G12</c:v>
                </c:pt>
                <c:pt idx="5">
                  <c:v>G11</c:v>
                </c:pt>
                <c:pt idx="6">
                  <c:v>Kaunas</c:v>
                </c:pt>
                <c:pt idx="7">
                  <c:v>G9</c:v>
                </c:pt>
                <c:pt idx="8">
                  <c:v>G10</c:v>
                </c:pt>
                <c:pt idx="9">
                  <c:v>G18</c:v>
                </c:pt>
                <c:pt idx="10">
                  <c:v>G20</c:v>
                </c:pt>
                <c:pt idx="11">
                  <c:v>G2</c:v>
                </c:pt>
                <c:pt idx="12">
                  <c:v>G13</c:v>
                </c:pt>
                <c:pt idx="13">
                  <c:v>G3</c:v>
                </c:pt>
                <c:pt idx="14">
                  <c:v>G14</c:v>
                </c:pt>
                <c:pt idx="15">
                  <c:v>G5</c:v>
                </c:pt>
                <c:pt idx="16">
                  <c:v>G21</c:v>
                </c:pt>
                <c:pt idx="17">
                  <c:v>G7</c:v>
                </c:pt>
                <c:pt idx="18">
                  <c:v>G16</c:v>
                </c:pt>
              </c:strCache>
            </c:strRef>
          </c:cat>
          <c:val>
            <c:numRef>
              <c:f>IT!$D$2:$D$20</c:f>
              <c:numCache>
                <c:formatCode>0.00</c:formatCode>
                <c:ptCount val="19"/>
                <c:pt idx="0">
                  <c:v>50</c:v>
                </c:pt>
                <c:pt idx="1">
                  <c:v>66.666666666666671</c:v>
                </c:pt>
                <c:pt idx="2">
                  <c:v>87.5</c:v>
                </c:pt>
                <c:pt idx="3">
                  <c:v>90.7</c:v>
                </c:pt>
                <c:pt idx="4">
                  <c:v>90.909090909090921</c:v>
                </c:pt>
                <c:pt idx="5">
                  <c:v>92.857142857142861</c:v>
                </c:pt>
                <c:pt idx="6">
                  <c:v>95.92</c:v>
                </c:pt>
                <c:pt idx="7" formatCode="General">
                  <c:v>99.999999999999986</c:v>
                </c:pt>
                <c:pt idx="8" formatCode="General">
                  <c:v>100</c:v>
                </c:pt>
                <c:pt idx="9" formatCode="General">
                  <c:v>100</c:v>
                </c:pt>
                <c:pt idx="10" formatCode="General">
                  <c:v>100</c:v>
                </c:pt>
                <c:pt idx="11" formatCode="General">
                  <c:v>100</c:v>
                </c:pt>
                <c:pt idx="12" formatCode="General">
                  <c:v>100</c:v>
                </c:pt>
                <c:pt idx="13" formatCode="General">
                  <c:v>100</c:v>
                </c:pt>
                <c:pt idx="14" formatCode="General">
                  <c:v>100</c:v>
                </c:pt>
                <c:pt idx="15" formatCode="General">
                  <c:v>100</c:v>
                </c:pt>
                <c:pt idx="16" formatCode="General">
                  <c:v>100</c:v>
                </c:pt>
                <c:pt idx="17" formatCode="General">
                  <c:v>100</c:v>
                </c:pt>
                <c:pt idx="18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A80-44B0-94BB-96F910BF5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84445247"/>
        <c:axId val="984447167"/>
      </c:barChart>
      <c:catAx>
        <c:axId val="9844452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84447167"/>
        <c:crosses val="autoZero"/>
        <c:auto val="1"/>
        <c:lblAlgn val="ctr"/>
        <c:lblOffset val="100"/>
        <c:noMultiLvlLbl val="0"/>
      </c:catAx>
      <c:valAx>
        <c:axId val="9844471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84445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1600" b="1" dirty="0">
                <a:solidFill>
                  <a:schemeClr val="tx1"/>
                </a:solidFill>
              </a:rPr>
              <a:t>EKONOMIKA </a:t>
            </a:r>
            <a:r>
              <a:rPr lang="en-US" sz="1600" b="1" dirty="0">
                <a:solidFill>
                  <a:schemeClr val="tx1"/>
                </a:solidFill>
              </a:rPr>
              <a:t>2025 m.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Ekonomika!$C$1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Ekonomika!$B$2:$B$19</c:f>
              <c:strCache>
                <c:ptCount val="18"/>
                <c:pt idx="0">
                  <c:v>MC1</c:v>
                </c:pt>
                <c:pt idx="1">
                  <c:v>G1</c:v>
                </c:pt>
                <c:pt idx="2">
                  <c:v>G12</c:v>
                </c:pt>
                <c:pt idx="3">
                  <c:v>Lietuva</c:v>
                </c:pt>
                <c:pt idx="4">
                  <c:v>Kauno m.</c:v>
                </c:pt>
                <c:pt idx="5">
                  <c:v>G10</c:v>
                </c:pt>
                <c:pt idx="6">
                  <c:v>G17</c:v>
                </c:pt>
                <c:pt idx="7">
                  <c:v>G18</c:v>
                </c:pt>
                <c:pt idx="8">
                  <c:v>G20</c:v>
                </c:pt>
                <c:pt idx="9">
                  <c:v>G8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G4</c:v>
                </c:pt>
                <c:pt idx="14">
                  <c:v>G14</c:v>
                </c:pt>
                <c:pt idx="15">
                  <c:v>G21</c:v>
                </c:pt>
                <c:pt idx="16">
                  <c:v>G7</c:v>
                </c:pt>
                <c:pt idx="17">
                  <c:v>G16</c:v>
                </c:pt>
              </c:strCache>
            </c:strRef>
          </c:cat>
          <c:val>
            <c:numRef>
              <c:f>Ekonomika!$C$2:$C$19</c:f>
              <c:numCache>
                <c:formatCode>General</c:formatCode>
                <c:ptCount val="18"/>
                <c:pt idx="0">
                  <c:v>25</c:v>
                </c:pt>
                <c:pt idx="1">
                  <c:v>25</c:v>
                </c:pt>
                <c:pt idx="2">
                  <c:v>10</c:v>
                </c:pt>
                <c:pt idx="3">
                  <c:v>5.3</c:v>
                </c:pt>
                <c:pt idx="4">
                  <c:v>2.9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1B-427E-A3EF-E8BCDB947918}"/>
            </c:ext>
          </c:extLst>
        </c:ser>
        <c:ser>
          <c:idx val="1"/>
          <c:order val="1"/>
          <c:tx>
            <c:strRef>
              <c:f>Ekonomika!$D$1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1B-427E-A3EF-E8BCDB947918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61B-427E-A3EF-E8BCDB9479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Ekonomika!$B$2:$B$19</c:f>
              <c:strCache>
                <c:ptCount val="18"/>
                <c:pt idx="0">
                  <c:v>MC1</c:v>
                </c:pt>
                <c:pt idx="1">
                  <c:v>G1</c:v>
                </c:pt>
                <c:pt idx="2">
                  <c:v>G12</c:v>
                </c:pt>
                <c:pt idx="3">
                  <c:v>Lietuva</c:v>
                </c:pt>
                <c:pt idx="4">
                  <c:v>Kauno m.</c:v>
                </c:pt>
                <c:pt idx="5">
                  <c:v>G10</c:v>
                </c:pt>
                <c:pt idx="6">
                  <c:v>G17</c:v>
                </c:pt>
                <c:pt idx="7">
                  <c:v>G18</c:v>
                </c:pt>
                <c:pt idx="8">
                  <c:v>G20</c:v>
                </c:pt>
                <c:pt idx="9">
                  <c:v>G8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G4</c:v>
                </c:pt>
                <c:pt idx="14">
                  <c:v>G14</c:v>
                </c:pt>
                <c:pt idx="15">
                  <c:v>G21</c:v>
                </c:pt>
                <c:pt idx="16">
                  <c:v>G7</c:v>
                </c:pt>
                <c:pt idx="17">
                  <c:v>G16</c:v>
                </c:pt>
              </c:strCache>
            </c:strRef>
          </c:cat>
          <c:val>
            <c:numRef>
              <c:f>Ekonomika!$D$2:$D$19</c:f>
              <c:numCache>
                <c:formatCode>General</c:formatCode>
                <c:ptCount val="18"/>
                <c:pt idx="0">
                  <c:v>75</c:v>
                </c:pt>
                <c:pt idx="1">
                  <c:v>75</c:v>
                </c:pt>
                <c:pt idx="2">
                  <c:v>90</c:v>
                </c:pt>
                <c:pt idx="3">
                  <c:v>94.7</c:v>
                </c:pt>
                <c:pt idx="4">
                  <c:v>97.1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1B-427E-A3EF-E8BCDB947918}"/>
            </c:ext>
          </c:extLst>
        </c:ser>
        <c:ser>
          <c:idx val="2"/>
          <c:order val="2"/>
          <c:tx>
            <c:strRef>
              <c:f>Ekonomika!$E$1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Ekonomika!$B$2:$B$19</c:f>
              <c:strCache>
                <c:ptCount val="18"/>
                <c:pt idx="0">
                  <c:v>MC1</c:v>
                </c:pt>
                <c:pt idx="1">
                  <c:v>G1</c:v>
                </c:pt>
                <c:pt idx="2">
                  <c:v>G12</c:v>
                </c:pt>
                <c:pt idx="3">
                  <c:v>Lietuva</c:v>
                </c:pt>
                <c:pt idx="4">
                  <c:v>Kauno m.</c:v>
                </c:pt>
                <c:pt idx="5">
                  <c:v>G10</c:v>
                </c:pt>
                <c:pt idx="6">
                  <c:v>G17</c:v>
                </c:pt>
                <c:pt idx="7">
                  <c:v>G18</c:v>
                </c:pt>
                <c:pt idx="8">
                  <c:v>G20</c:v>
                </c:pt>
                <c:pt idx="9">
                  <c:v>G8</c:v>
                </c:pt>
                <c:pt idx="10">
                  <c:v>G11</c:v>
                </c:pt>
                <c:pt idx="11">
                  <c:v>G13</c:v>
                </c:pt>
                <c:pt idx="12">
                  <c:v>G3</c:v>
                </c:pt>
                <c:pt idx="13">
                  <c:v>G4</c:v>
                </c:pt>
                <c:pt idx="14">
                  <c:v>G14</c:v>
                </c:pt>
                <c:pt idx="15">
                  <c:v>G21</c:v>
                </c:pt>
                <c:pt idx="16">
                  <c:v>G7</c:v>
                </c:pt>
                <c:pt idx="17">
                  <c:v>G16</c:v>
                </c:pt>
              </c:strCache>
            </c:strRef>
          </c:cat>
          <c:val>
            <c:numRef>
              <c:f>Ekonomika!$E$2:$E$19</c:f>
              <c:numCache>
                <c:formatCode>General</c:formatCode>
                <c:ptCount val="18"/>
              </c:numCache>
            </c:numRef>
          </c:val>
          <c:extLst>
            <c:ext xmlns:c16="http://schemas.microsoft.com/office/drawing/2014/chart" uri="{C3380CC4-5D6E-409C-BE32-E72D297353CC}">
              <c16:uniqueId val="{00000002-F61B-427E-A3EF-E8BCDB9479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7347791"/>
        <c:axId val="287348751"/>
      </c:barChart>
      <c:catAx>
        <c:axId val="2873477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87348751"/>
        <c:crosses val="autoZero"/>
        <c:auto val="1"/>
        <c:lblAlgn val="ctr"/>
        <c:lblOffset val="100"/>
        <c:noMultiLvlLbl val="0"/>
      </c:catAx>
      <c:valAx>
        <c:axId val="2873487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87347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1600" b="1" dirty="0">
                <a:solidFill>
                  <a:schemeClr val="tx1"/>
                </a:solidFill>
              </a:rPr>
              <a:t>2025</a:t>
            </a:r>
            <a:r>
              <a:rPr lang="lt-LT" sz="1600" b="1" baseline="0" dirty="0">
                <a:solidFill>
                  <a:schemeClr val="tx1"/>
                </a:solidFill>
              </a:rPr>
              <a:t> M. FILOSOFIJOS VBE REZULTATAI </a:t>
            </a:r>
            <a:endParaRPr lang="lt-LT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113263342082239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21620605642235269"/>
          <c:y val="0.18421296296296297"/>
          <c:w val="0.76178906950443392"/>
          <c:h val="0.5782837561971420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Filosofija!$B$10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</c:spPr>
          <c:invertIfNegative val="0"/>
          <c:cat>
            <c:strRef>
              <c:f>Filosofija!$A$11:$A$12</c:f>
              <c:strCache>
                <c:ptCount val="2"/>
                <c:pt idx="0">
                  <c:v>Kauno "Varpo" gimnazija</c:v>
                </c:pt>
                <c:pt idx="1">
                  <c:v>Kauno Jono Jablonskio gimnazija</c:v>
                </c:pt>
              </c:strCache>
            </c:strRef>
          </c:cat>
          <c:val>
            <c:numRef>
              <c:f>Filosofija!$B$11:$B$12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54-46C1-A1AD-2967516719AE}"/>
            </c:ext>
          </c:extLst>
        </c:ser>
        <c:ser>
          <c:idx val="1"/>
          <c:order val="1"/>
          <c:tx>
            <c:strRef>
              <c:f>Filosofija!$C$10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Filosofija!$A$11:$A$12</c:f>
              <c:strCache>
                <c:ptCount val="2"/>
                <c:pt idx="0">
                  <c:v>Kauno "Varpo" gimnazija</c:v>
                </c:pt>
                <c:pt idx="1">
                  <c:v>Kauno Jono Jablonskio gimnazija</c:v>
                </c:pt>
              </c:strCache>
            </c:strRef>
          </c:cat>
          <c:val>
            <c:numRef>
              <c:f>Filosofija!$C$11:$C$12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54-46C1-A1AD-2967516719AE}"/>
            </c:ext>
          </c:extLst>
        </c:ser>
        <c:ser>
          <c:idx val="2"/>
          <c:order val="2"/>
          <c:tx>
            <c:strRef>
              <c:f>Filosofija!$D$10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strRef>
              <c:f>Filosofija!$A$11:$A$12</c:f>
              <c:strCache>
                <c:ptCount val="2"/>
                <c:pt idx="0">
                  <c:v>Kauno "Varpo" gimnazija</c:v>
                </c:pt>
                <c:pt idx="1">
                  <c:v>Kauno Jono Jablonskio gimnazija</c:v>
                </c:pt>
              </c:strCache>
            </c:strRef>
          </c:cat>
          <c:val>
            <c:numRef>
              <c:f>Filosofija!$D$11:$D$12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54-46C1-A1AD-296751671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4007087"/>
        <c:axId val="944011887"/>
      </c:barChart>
      <c:catAx>
        <c:axId val="9440070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44011887"/>
        <c:crosses val="autoZero"/>
        <c:auto val="1"/>
        <c:lblAlgn val="ctr"/>
        <c:lblOffset val="100"/>
        <c:noMultiLvlLbl val="0"/>
      </c:catAx>
      <c:valAx>
        <c:axId val="9440118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44007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179513276194887"/>
          <c:y val="0.46296296296296297"/>
          <c:w val="0.6317226596675416"/>
          <c:h val="0.420748760571595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Lapas2!$B$7</c:f>
              <c:strCache>
                <c:ptCount val="1"/>
                <c:pt idx="0">
                  <c:v>Neišlaikė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Lapas2!$A$8</c:f>
              <c:strCache>
                <c:ptCount val="1"/>
                <c:pt idx="0">
                  <c:v>Kauno tarptautinė gimnazija</c:v>
                </c:pt>
              </c:strCache>
            </c:strRef>
          </c:cat>
          <c:val>
            <c:numRef>
              <c:f>Lapas2!$B$8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6D-422D-A41A-7AF50C03E362}"/>
            </c:ext>
          </c:extLst>
        </c:ser>
        <c:ser>
          <c:idx val="1"/>
          <c:order val="1"/>
          <c:tx>
            <c:strRef>
              <c:f>Lapas2!$C$7</c:f>
              <c:strCache>
                <c:ptCount val="1"/>
                <c:pt idx="0">
                  <c:v>Išlaikė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0.3174774579202741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6D-422D-A41A-7AF50C03E3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Lapas2!$A$8</c:f>
              <c:strCache>
                <c:ptCount val="1"/>
                <c:pt idx="0">
                  <c:v>Kauno tarptautinė gimnazija</c:v>
                </c:pt>
              </c:strCache>
            </c:strRef>
          </c:cat>
          <c:val>
            <c:numRef>
              <c:f>Lapas2!$C$8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6D-422D-A41A-7AF50C03E362}"/>
            </c:ext>
          </c:extLst>
        </c:ser>
        <c:ser>
          <c:idx val="2"/>
          <c:order val="2"/>
          <c:tx>
            <c:strRef>
              <c:f>Lapas2!$D$7</c:f>
              <c:strCache>
                <c:ptCount val="1"/>
                <c:pt idx="0">
                  <c:v>Gavusiųjų 100 balų sk.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Lapas2!$A$8</c:f>
              <c:strCache>
                <c:ptCount val="1"/>
                <c:pt idx="0">
                  <c:v>Kauno tarptautinė gimnazija</c:v>
                </c:pt>
              </c:strCache>
            </c:strRef>
          </c:cat>
          <c:val>
            <c:numRef>
              <c:f>Lapas2!$D$8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6D-422D-A41A-7AF50C03E3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49823871"/>
        <c:axId val="749824351"/>
      </c:barChart>
      <c:catAx>
        <c:axId val="749823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749824351"/>
        <c:crosses val="autoZero"/>
        <c:auto val="1"/>
        <c:lblAlgn val="ctr"/>
        <c:lblOffset val="100"/>
        <c:noMultiLvlLbl val="0"/>
      </c:catAx>
      <c:valAx>
        <c:axId val="7498243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749823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CHEMIJOS VBE BALŲ VIDURKIŲ KAITA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Chemija!$C$3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Chemija!$B$4:$B$23</c:f>
              <c:strCache>
                <c:ptCount val="20"/>
                <c:pt idx="0">
                  <c:v>G17</c:v>
                </c:pt>
                <c:pt idx="1">
                  <c:v>G21</c:v>
                </c:pt>
                <c:pt idx="2">
                  <c:v>MC1</c:v>
                </c:pt>
                <c:pt idx="3">
                  <c:v>G6</c:v>
                </c:pt>
                <c:pt idx="4">
                  <c:v>G4</c:v>
                </c:pt>
                <c:pt idx="5">
                  <c:v>G7</c:v>
                </c:pt>
                <c:pt idx="6">
                  <c:v>G2</c:v>
                </c:pt>
                <c:pt idx="7">
                  <c:v>G12</c:v>
                </c:pt>
                <c:pt idx="8">
                  <c:v>G5</c:v>
                </c:pt>
                <c:pt idx="9">
                  <c:v>G20</c:v>
                </c:pt>
                <c:pt idx="10">
                  <c:v>G16</c:v>
                </c:pt>
                <c:pt idx="11">
                  <c:v>G3</c:v>
                </c:pt>
                <c:pt idx="12">
                  <c:v>G1</c:v>
                </c:pt>
                <c:pt idx="13">
                  <c:v>G10</c:v>
                </c:pt>
                <c:pt idx="14">
                  <c:v>G8</c:v>
                </c:pt>
                <c:pt idx="15">
                  <c:v>G14</c:v>
                </c:pt>
                <c:pt idx="16">
                  <c:v>G9</c:v>
                </c:pt>
                <c:pt idx="17">
                  <c:v>G11</c:v>
                </c:pt>
                <c:pt idx="18">
                  <c:v>G13</c:v>
                </c:pt>
                <c:pt idx="19">
                  <c:v>G18</c:v>
                </c:pt>
              </c:strCache>
            </c:strRef>
          </c:cat>
          <c:val>
            <c:numRef>
              <c:f>Chemija!$C$4:$C$23</c:f>
              <c:numCache>
                <c:formatCode>#,##0.00</c:formatCode>
                <c:ptCount val="20"/>
                <c:pt idx="0" formatCode="General">
                  <c:v>0</c:v>
                </c:pt>
                <c:pt idx="1">
                  <c:v>16</c:v>
                </c:pt>
                <c:pt idx="2">
                  <c:v>29</c:v>
                </c:pt>
                <c:pt idx="3">
                  <c:v>46.5</c:v>
                </c:pt>
                <c:pt idx="4" formatCode="General">
                  <c:v>0</c:v>
                </c:pt>
                <c:pt idx="5">
                  <c:v>54</c:v>
                </c:pt>
                <c:pt idx="6" formatCode="General">
                  <c:v>0</c:v>
                </c:pt>
                <c:pt idx="7">
                  <c:v>44</c:v>
                </c:pt>
                <c:pt idx="8" formatCode="General">
                  <c:v>0</c:v>
                </c:pt>
                <c:pt idx="9">
                  <c:v>46</c:v>
                </c:pt>
                <c:pt idx="10">
                  <c:v>45.2</c:v>
                </c:pt>
                <c:pt idx="11">
                  <c:v>42</c:v>
                </c:pt>
                <c:pt idx="12">
                  <c:v>44</c:v>
                </c:pt>
                <c:pt idx="13">
                  <c:v>41.8</c:v>
                </c:pt>
                <c:pt idx="14">
                  <c:v>78.25</c:v>
                </c:pt>
                <c:pt idx="15">
                  <c:v>55.4</c:v>
                </c:pt>
                <c:pt idx="16">
                  <c:v>58.833300000000001</c:v>
                </c:pt>
                <c:pt idx="17">
                  <c:v>63.222200000000001</c:v>
                </c:pt>
                <c:pt idx="18">
                  <c:v>39.461500000000001</c:v>
                </c:pt>
                <c:pt idx="19">
                  <c:v>57.428600000000003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D8-443E-8923-5A599C9EB722}"/>
            </c:ext>
          </c:extLst>
        </c:ser>
        <c:ser>
          <c:idx val="1"/>
          <c:order val="1"/>
          <c:tx>
            <c:strRef>
              <c:f>Chemija!$D$3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Chemija!$B$4:$B$23</c:f>
              <c:strCache>
                <c:ptCount val="20"/>
                <c:pt idx="0">
                  <c:v>G17</c:v>
                </c:pt>
                <c:pt idx="1">
                  <c:v>G21</c:v>
                </c:pt>
                <c:pt idx="2">
                  <c:v>MC1</c:v>
                </c:pt>
                <c:pt idx="3">
                  <c:v>G6</c:v>
                </c:pt>
                <c:pt idx="4">
                  <c:v>G4</c:v>
                </c:pt>
                <c:pt idx="5">
                  <c:v>G7</c:v>
                </c:pt>
                <c:pt idx="6">
                  <c:v>G2</c:v>
                </c:pt>
                <c:pt idx="7">
                  <c:v>G12</c:v>
                </c:pt>
                <c:pt idx="8">
                  <c:v>G5</c:v>
                </c:pt>
                <c:pt idx="9">
                  <c:v>G20</c:v>
                </c:pt>
                <c:pt idx="10">
                  <c:v>G16</c:v>
                </c:pt>
                <c:pt idx="11">
                  <c:v>G3</c:v>
                </c:pt>
                <c:pt idx="12">
                  <c:v>G1</c:v>
                </c:pt>
                <c:pt idx="13">
                  <c:v>G10</c:v>
                </c:pt>
                <c:pt idx="14">
                  <c:v>G8</c:v>
                </c:pt>
                <c:pt idx="15">
                  <c:v>G14</c:v>
                </c:pt>
                <c:pt idx="16">
                  <c:v>G9</c:v>
                </c:pt>
                <c:pt idx="17">
                  <c:v>G11</c:v>
                </c:pt>
                <c:pt idx="18">
                  <c:v>G13</c:v>
                </c:pt>
                <c:pt idx="19">
                  <c:v>G18</c:v>
                </c:pt>
              </c:strCache>
            </c:strRef>
          </c:cat>
          <c:val>
            <c:numRef>
              <c:f>Chemija!$D$4:$D$23</c:f>
              <c:numCache>
                <c:formatCode>#,##0.00</c:formatCode>
                <c:ptCount val="20"/>
                <c:pt idx="0">
                  <c:v>41</c:v>
                </c:pt>
                <c:pt idx="1">
                  <c:v>45</c:v>
                </c:pt>
                <c:pt idx="2">
                  <c:v>45.5</c:v>
                </c:pt>
                <c:pt idx="3">
                  <c:v>26</c:v>
                </c:pt>
                <c:pt idx="4" formatCode="General">
                  <c:v>0</c:v>
                </c:pt>
                <c:pt idx="5" formatCode="General">
                  <c:v>0</c:v>
                </c:pt>
                <c:pt idx="6">
                  <c:v>93</c:v>
                </c:pt>
                <c:pt idx="7">
                  <c:v>38.384599999999999</c:v>
                </c:pt>
                <c:pt idx="8" formatCode="General">
                  <c:v>0</c:v>
                </c:pt>
                <c:pt idx="9">
                  <c:v>68</c:v>
                </c:pt>
                <c:pt idx="10">
                  <c:v>50.28</c:v>
                </c:pt>
                <c:pt idx="11" formatCode="General">
                  <c:v>0</c:v>
                </c:pt>
                <c:pt idx="12" formatCode="General">
                  <c:v>0</c:v>
                </c:pt>
                <c:pt idx="13">
                  <c:v>68</c:v>
                </c:pt>
                <c:pt idx="14">
                  <c:v>50.571399999999997</c:v>
                </c:pt>
                <c:pt idx="15">
                  <c:v>44</c:v>
                </c:pt>
                <c:pt idx="16">
                  <c:v>61.090899999999998</c:v>
                </c:pt>
                <c:pt idx="17">
                  <c:v>65.75</c:v>
                </c:pt>
                <c:pt idx="18">
                  <c:v>61</c:v>
                </c:pt>
                <c:pt idx="19">
                  <c:v>70.785700000000006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D8-443E-8923-5A599C9EB722}"/>
            </c:ext>
          </c:extLst>
        </c:ser>
        <c:ser>
          <c:idx val="2"/>
          <c:order val="2"/>
          <c:tx>
            <c:strRef>
              <c:f>Chemija!$E$3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Chemija!$B$4:$B$23</c:f>
              <c:strCache>
                <c:ptCount val="20"/>
                <c:pt idx="0">
                  <c:v>G17</c:v>
                </c:pt>
                <c:pt idx="1">
                  <c:v>G21</c:v>
                </c:pt>
                <c:pt idx="2">
                  <c:v>MC1</c:v>
                </c:pt>
                <c:pt idx="3">
                  <c:v>G6</c:v>
                </c:pt>
                <c:pt idx="4">
                  <c:v>G4</c:v>
                </c:pt>
                <c:pt idx="5">
                  <c:v>G7</c:v>
                </c:pt>
                <c:pt idx="6">
                  <c:v>G2</c:v>
                </c:pt>
                <c:pt idx="7">
                  <c:v>G12</c:v>
                </c:pt>
                <c:pt idx="8">
                  <c:v>G5</c:v>
                </c:pt>
                <c:pt idx="9">
                  <c:v>G20</c:v>
                </c:pt>
                <c:pt idx="10">
                  <c:v>G16</c:v>
                </c:pt>
                <c:pt idx="11">
                  <c:v>G3</c:v>
                </c:pt>
                <c:pt idx="12">
                  <c:v>G1</c:v>
                </c:pt>
                <c:pt idx="13">
                  <c:v>G10</c:v>
                </c:pt>
                <c:pt idx="14">
                  <c:v>G8</c:v>
                </c:pt>
                <c:pt idx="15">
                  <c:v>G14</c:v>
                </c:pt>
                <c:pt idx="16">
                  <c:v>G9</c:v>
                </c:pt>
                <c:pt idx="17">
                  <c:v>G11</c:v>
                </c:pt>
                <c:pt idx="18">
                  <c:v>G13</c:v>
                </c:pt>
                <c:pt idx="19">
                  <c:v>G18</c:v>
                </c:pt>
              </c:strCache>
            </c:strRef>
          </c:cat>
          <c:val>
            <c:numRef>
              <c:f>Chemija!$E$4:$E$23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 formatCode="#,##0.00">
                  <c:v>42</c:v>
                </c:pt>
                <c:pt idx="3" formatCode="#,##0.00">
                  <c:v>46</c:v>
                </c:pt>
                <c:pt idx="4" formatCode="#,##0.00">
                  <c:v>51.25</c:v>
                </c:pt>
                <c:pt idx="5" formatCode="#,##0.00">
                  <c:v>54</c:v>
                </c:pt>
                <c:pt idx="6" formatCode="#,##0.00">
                  <c:v>57.5</c:v>
                </c:pt>
                <c:pt idx="7" formatCode="#,##0.00">
                  <c:v>59.428600000000003</c:v>
                </c:pt>
                <c:pt idx="8" formatCode="#,##0.00">
                  <c:v>65</c:v>
                </c:pt>
                <c:pt idx="9" formatCode="#,##0.00">
                  <c:v>65</c:v>
                </c:pt>
                <c:pt idx="10" formatCode="#,##0.00">
                  <c:v>66.846199999999996</c:v>
                </c:pt>
                <c:pt idx="11" formatCode="#,##0.00">
                  <c:v>67.833299999999994</c:v>
                </c:pt>
                <c:pt idx="12" formatCode="#,##0.00">
                  <c:v>68</c:v>
                </c:pt>
                <c:pt idx="13" formatCode="#,##0.00">
                  <c:v>72.133300000000006</c:v>
                </c:pt>
                <c:pt idx="14" formatCode="#,##0.00">
                  <c:v>73</c:v>
                </c:pt>
                <c:pt idx="15" formatCode="#,##0.00">
                  <c:v>73.087000000000003</c:v>
                </c:pt>
                <c:pt idx="16" formatCode="#,##0.00">
                  <c:v>75.692300000000003</c:v>
                </c:pt>
                <c:pt idx="17" formatCode="#,##0.00">
                  <c:v>77.25</c:v>
                </c:pt>
                <c:pt idx="18" formatCode="#,##0.00">
                  <c:v>80.774199999999993</c:v>
                </c:pt>
                <c:pt idx="19" formatCode="#,##0.00">
                  <c:v>81.511600000000001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D8-443E-8923-5A599C9EB7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97380031"/>
        <c:axId val="397390591"/>
      </c:barChart>
      <c:catAx>
        <c:axId val="3973800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7390591"/>
        <c:crosses val="autoZero"/>
        <c:auto val="1"/>
        <c:lblAlgn val="ctr"/>
        <c:lblOffset val="100"/>
        <c:noMultiLvlLbl val="0"/>
      </c:catAx>
      <c:valAx>
        <c:axId val="3973905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7380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FIZIKOS VBE BALŲ</a:t>
            </a:r>
            <a:r>
              <a:rPr lang="lt-LT" sz="2000" b="1" baseline="0">
                <a:solidFill>
                  <a:schemeClr val="tx1"/>
                </a:solidFill>
              </a:rPr>
              <a:t> VIDURKIO KAITA</a:t>
            </a:r>
            <a:endParaRPr lang="lt-LT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Fizika!$C$3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Fizika!$B$4:$B$23</c:f>
              <c:strCache>
                <c:ptCount val="20"/>
                <c:pt idx="0">
                  <c:v>G8</c:v>
                </c:pt>
                <c:pt idx="1">
                  <c:v>MC1</c:v>
                </c:pt>
                <c:pt idx="2">
                  <c:v>G12</c:v>
                </c:pt>
                <c:pt idx="3">
                  <c:v>G10</c:v>
                </c:pt>
                <c:pt idx="4">
                  <c:v>G1</c:v>
                </c:pt>
                <c:pt idx="5">
                  <c:v>G5</c:v>
                </c:pt>
                <c:pt idx="6">
                  <c:v>G7</c:v>
                </c:pt>
                <c:pt idx="7">
                  <c:v>G2</c:v>
                </c:pt>
                <c:pt idx="8">
                  <c:v>G4</c:v>
                </c:pt>
                <c:pt idx="9">
                  <c:v>G17</c:v>
                </c:pt>
                <c:pt idx="10">
                  <c:v>G9</c:v>
                </c:pt>
                <c:pt idx="11">
                  <c:v>G21</c:v>
                </c:pt>
                <c:pt idx="12">
                  <c:v>G3</c:v>
                </c:pt>
                <c:pt idx="13">
                  <c:v>G20</c:v>
                </c:pt>
                <c:pt idx="14">
                  <c:v>G14</c:v>
                </c:pt>
                <c:pt idx="15">
                  <c:v>G11</c:v>
                </c:pt>
                <c:pt idx="16">
                  <c:v>G16</c:v>
                </c:pt>
                <c:pt idx="17">
                  <c:v>G13</c:v>
                </c:pt>
                <c:pt idx="18">
                  <c:v>G6</c:v>
                </c:pt>
                <c:pt idx="19">
                  <c:v>G18</c:v>
                </c:pt>
              </c:strCache>
            </c:strRef>
          </c:cat>
          <c:val>
            <c:numRef>
              <c:f>Fizika!$C$4:$C$23</c:f>
              <c:numCache>
                <c:formatCode>#,##0.00</c:formatCode>
                <c:ptCount val="20"/>
                <c:pt idx="0">
                  <c:v>56</c:v>
                </c:pt>
                <c:pt idx="1">
                  <c:v>30</c:v>
                </c:pt>
                <c:pt idx="2">
                  <c:v>49.5</c:v>
                </c:pt>
                <c:pt idx="3">
                  <c:v>29.222200000000001</c:v>
                </c:pt>
                <c:pt idx="4">
                  <c:v>56</c:v>
                </c:pt>
                <c:pt idx="5">
                  <c:v>40</c:v>
                </c:pt>
                <c:pt idx="6">
                  <c:v>24.5</c:v>
                </c:pt>
                <c:pt idx="7" formatCode="General">
                  <c:v>0</c:v>
                </c:pt>
                <c:pt idx="8">
                  <c:v>75</c:v>
                </c:pt>
                <c:pt idx="9">
                  <c:v>35</c:v>
                </c:pt>
                <c:pt idx="10">
                  <c:v>52.681800000000003</c:v>
                </c:pt>
                <c:pt idx="11">
                  <c:v>64</c:v>
                </c:pt>
                <c:pt idx="12">
                  <c:v>26.75</c:v>
                </c:pt>
                <c:pt idx="13">
                  <c:v>32</c:v>
                </c:pt>
                <c:pt idx="14">
                  <c:v>47.333300000000001</c:v>
                </c:pt>
                <c:pt idx="15">
                  <c:v>48.333300000000001</c:v>
                </c:pt>
                <c:pt idx="16">
                  <c:v>48.066699999999997</c:v>
                </c:pt>
                <c:pt idx="17">
                  <c:v>42.9375</c:v>
                </c:pt>
                <c:pt idx="18">
                  <c:v>25.8</c:v>
                </c:pt>
                <c:pt idx="19">
                  <c:v>59.840899999999998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80-4F7C-AA6A-7D4468FDAAA0}"/>
            </c:ext>
          </c:extLst>
        </c:ser>
        <c:ser>
          <c:idx val="1"/>
          <c:order val="1"/>
          <c:tx>
            <c:strRef>
              <c:f>Fizika!$D$3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Fizika!$B$4:$B$23</c:f>
              <c:strCache>
                <c:ptCount val="20"/>
                <c:pt idx="0">
                  <c:v>G8</c:v>
                </c:pt>
                <c:pt idx="1">
                  <c:v>MC1</c:v>
                </c:pt>
                <c:pt idx="2">
                  <c:v>G12</c:v>
                </c:pt>
                <c:pt idx="3">
                  <c:v>G10</c:v>
                </c:pt>
                <c:pt idx="4">
                  <c:v>G1</c:v>
                </c:pt>
                <c:pt idx="5">
                  <c:v>G5</c:v>
                </c:pt>
                <c:pt idx="6">
                  <c:v>G7</c:v>
                </c:pt>
                <c:pt idx="7">
                  <c:v>G2</c:v>
                </c:pt>
                <c:pt idx="8">
                  <c:v>G4</c:v>
                </c:pt>
                <c:pt idx="9">
                  <c:v>G17</c:v>
                </c:pt>
                <c:pt idx="10">
                  <c:v>G9</c:v>
                </c:pt>
                <c:pt idx="11">
                  <c:v>G21</c:v>
                </c:pt>
                <c:pt idx="12">
                  <c:v>G3</c:v>
                </c:pt>
                <c:pt idx="13">
                  <c:v>G20</c:v>
                </c:pt>
                <c:pt idx="14">
                  <c:v>G14</c:v>
                </c:pt>
                <c:pt idx="15">
                  <c:v>G11</c:v>
                </c:pt>
                <c:pt idx="16">
                  <c:v>G16</c:v>
                </c:pt>
                <c:pt idx="17">
                  <c:v>G13</c:v>
                </c:pt>
                <c:pt idx="18">
                  <c:v>G6</c:v>
                </c:pt>
                <c:pt idx="19">
                  <c:v>G18</c:v>
                </c:pt>
              </c:strCache>
            </c:strRef>
          </c:cat>
          <c:val>
            <c:numRef>
              <c:f>Fizika!$D$4:$D$23</c:f>
              <c:numCache>
                <c:formatCode>#,##0.00</c:formatCode>
                <c:ptCount val="20"/>
                <c:pt idx="0">
                  <c:v>56.8889</c:v>
                </c:pt>
                <c:pt idx="1">
                  <c:v>12.5</c:v>
                </c:pt>
                <c:pt idx="2">
                  <c:v>41.444400000000002</c:v>
                </c:pt>
                <c:pt idx="3">
                  <c:v>30.666699999999999</c:v>
                </c:pt>
                <c:pt idx="4">
                  <c:v>33.5</c:v>
                </c:pt>
                <c:pt idx="5">
                  <c:v>54</c:v>
                </c:pt>
                <c:pt idx="6">
                  <c:v>56.333300000000001</c:v>
                </c:pt>
                <c:pt idx="7">
                  <c:v>6.4</c:v>
                </c:pt>
                <c:pt idx="8">
                  <c:v>40</c:v>
                </c:pt>
                <c:pt idx="9">
                  <c:v>25.75</c:v>
                </c:pt>
                <c:pt idx="10">
                  <c:v>58.631599999999999</c:v>
                </c:pt>
                <c:pt idx="11">
                  <c:v>54</c:v>
                </c:pt>
                <c:pt idx="12">
                  <c:v>57.2</c:v>
                </c:pt>
                <c:pt idx="13">
                  <c:v>33.857100000000003</c:v>
                </c:pt>
                <c:pt idx="14">
                  <c:v>50.5</c:v>
                </c:pt>
                <c:pt idx="15">
                  <c:v>50.1111</c:v>
                </c:pt>
                <c:pt idx="16">
                  <c:v>60</c:v>
                </c:pt>
                <c:pt idx="17">
                  <c:v>47.4</c:v>
                </c:pt>
                <c:pt idx="18">
                  <c:v>22.916699999999999</c:v>
                </c:pt>
                <c:pt idx="19">
                  <c:v>64.514300000000006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80-4F7C-AA6A-7D4468FDAAA0}"/>
            </c:ext>
          </c:extLst>
        </c:ser>
        <c:ser>
          <c:idx val="2"/>
          <c:order val="2"/>
          <c:tx>
            <c:strRef>
              <c:f>Fizika!$E$3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Fizika!$B$4:$B$23</c:f>
              <c:strCache>
                <c:ptCount val="20"/>
                <c:pt idx="0">
                  <c:v>G8</c:v>
                </c:pt>
                <c:pt idx="1">
                  <c:v>MC1</c:v>
                </c:pt>
                <c:pt idx="2">
                  <c:v>G12</c:v>
                </c:pt>
                <c:pt idx="3">
                  <c:v>G10</c:v>
                </c:pt>
                <c:pt idx="4">
                  <c:v>G1</c:v>
                </c:pt>
                <c:pt idx="5">
                  <c:v>G5</c:v>
                </c:pt>
                <c:pt idx="6">
                  <c:v>G7</c:v>
                </c:pt>
                <c:pt idx="7">
                  <c:v>G2</c:v>
                </c:pt>
                <c:pt idx="8">
                  <c:v>G4</c:v>
                </c:pt>
                <c:pt idx="9">
                  <c:v>G17</c:v>
                </c:pt>
                <c:pt idx="10">
                  <c:v>G9</c:v>
                </c:pt>
                <c:pt idx="11">
                  <c:v>G21</c:v>
                </c:pt>
                <c:pt idx="12">
                  <c:v>G3</c:v>
                </c:pt>
                <c:pt idx="13">
                  <c:v>G20</c:v>
                </c:pt>
                <c:pt idx="14">
                  <c:v>G14</c:v>
                </c:pt>
                <c:pt idx="15">
                  <c:v>G11</c:v>
                </c:pt>
                <c:pt idx="16">
                  <c:v>G16</c:v>
                </c:pt>
                <c:pt idx="17">
                  <c:v>G13</c:v>
                </c:pt>
                <c:pt idx="18">
                  <c:v>G6</c:v>
                </c:pt>
                <c:pt idx="19">
                  <c:v>G18</c:v>
                </c:pt>
              </c:strCache>
            </c:strRef>
          </c:cat>
          <c:val>
            <c:numRef>
              <c:f>Fizika!$E$4:$E$23</c:f>
              <c:numCache>
                <c:formatCode>#,##0.00</c:formatCode>
                <c:ptCount val="20"/>
                <c:pt idx="0">
                  <c:v>0</c:v>
                </c:pt>
                <c:pt idx="1">
                  <c:v>47.5</c:v>
                </c:pt>
                <c:pt idx="2">
                  <c:v>50.25</c:v>
                </c:pt>
                <c:pt idx="3">
                  <c:v>52.166699999999999</c:v>
                </c:pt>
                <c:pt idx="4">
                  <c:v>53.571399999999997</c:v>
                </c:pt>
                <c:pt idx="5">
                  <c:v>54</c:v>
                </c:pt>
                <c:pt idx="6">
                  <c:v>54.4</c:v>
                </c:pt>
                <c:pt idx="7">
                  <c:v>55.5</c:v>
                </c:pt>
                <c:pt idx="8">
                  <c:v>56.5</c:v>
                </c:pt>
                <c:pt idx="9">
                  <c:v>60.428600000000003</c:v>
                </c:pt>
                <c:pt idx="10">
                  <c:v>62.785699999999999</c:v>
                </c:pt>
                <c:pt idx="11">
                  <c:v>64.5</c:v>
                </c:pt>
                <c:pt idx="12">
                  <c:v>64.900000000000006</c:v>
                </c:pt>
                <c:pt idx="13">
                  <c:v>65</c:v>
                </c:pt>
                <c:pt idx="14">
                  <c:v>65</c:v>
                </c:pt>
                <c:pt idx="15">
                  <c:v>65.900000000000006</c:v>
                </c:pt>
                <c:pt idx="16">
                  <c:v>65.964299999999994</c:v>
                </c:pt>
                <c:pt idx="17">
                  <c:v>69.708299999999994</c:v>
                </c:pt>
                <c:pt idx="18">
                  <c:v>75</c:v>
                </c:pt>
                <c:pt idx="19">
                  <c:v>77.395300000000006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80-4F7C-AA6A-7D4468FDA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61911119"/>
        <c:axId val="354177807"/>
      </c:barChart>
      <c:catAx>
        <c:axId val="3619111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4177807"/>
        <c:crosses val="autoZero"/>
        <c:auto val="1"/>
        <c:lblAlgn val="ctr"/>
        <c:lblOffset val="100"/>
        <c:noMultiLvlLbl val="0"/>
      </c:catAx>
      <c:valAx>
        <c:axId val="354177807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61911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GEOGRAFIJOS VBE BALŲ VIDURKIO KAITA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Geografija!$C$1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Geografija!$B$2:$B$21</c:f>
              <c:strCache>
                <c:ptCount val="20"/>
                <c:pt idx="0">
                  <c:v>G4</c:v>
                </c:pt>
                <c:pt idx="1">
                  <c:v>G5</c:v>
                </c:pt>
                <c:pt idx="2">
                  <c:v>G8</c:v>
                </c:pt>
                <c:pt idx="3">
                  <c:v>G1</c:v>
                </c:pt>
                <c:pt idx="4">
                  <c:v>MC1</c:v>
                </c:pt>
                <c:pt idx="5">
                  <c:v>G2</c:v>
                </c:pt>
                <c:pt idx="6">
                  <c:v>G12</c:v>
                </c:pt>
                <c:pt idx="7">
                  <c:v>G7</c:v>
                </c:pt>
                <c:pt idx="8">
                  <c:v>G17</c:v>
                </c:pt>
                <c:pt idx="9">
                  <c:v>G6</c:v>
                </c:pt>
                <c:pt idx="10">
                  <c:v>G3</c:v>
                </c:pt>
                <c:pt idx="11">
                  <c:v>G10</c:v>
                </c:pt>
                <c:pt idx="12">
                  <c:v>G20</c:v>
                </c:pt>
                <c:pt idx="13">
                  <c:v>G16</c:v>
                </c:pt>
                <c:pt idx="14">
                  <c:v>G11</c:v>
                </c:pt>
                <c:pt idx="15">
                  <c:v>G18</c:v>
                </c:pt>
                <c:pt idx="16">
                  <c:v>G9</c:v>
                </c:pt>
                <c:pt idx="17">
                  <c:v>G13</c:v>
                </c:pt>
                <c:pt idx="18">
                  <c:v>G14</c:v>
                </c:pt>
                <c:pt idx="19">
                  <c:v>G21</c:v>
                </c:pt>
              </c:strCache>
            </c:strRef>
          </c:cat>
          <c:val>
            <c:numRef>
              <c:f>Geografija!$C$2:$C$21</c:f>
              <c:numCache>
                <c:formatCode>#,##0.00</c:formatCode>
                <c:ptCount val="20"/>
                <c:pt idx="0" formatCode="General">
                  <c:v>0</c:v>
                </c:pt>
                <c:pt idx="1">
                  <c:v>36.666699999999999</c:v>
                </c:pt>
                <c:pt idx="2">
                  <c:v>53</c:v>
                </c:pt>
                <c:pt idx="3">
                  <c:v>0</c:v>
                </c:pt>
                <c:pt idx="4">
                  <c:v>29.181799999999999</c:v>
                </c:pt>
                <c:pt idx="5">
                  <c:v>53.7273</c:v>
                </c:pt>
                <c:pt idx="6">
                  <c:v>48.2</c:v>
                </c:pt>
                <c:pt idx="7">
                  <c:v>35.333300000000001</c:v>
                </c:pt>
                <c:pt idx="8">
                  <c:v>55.5</c:v>
                </c:pt>
                <c:pt idx="9">
                  <c:v>42.25</c:v>
                </c:pt>
                <c:pt idx="10">
                  <c:v>36</c:v>
                </c:pt>
                <c:pt idx="11">
                  <c:v>28</c:v>
                </c:pt>
                <c:pt idx="12">
                  <c:v>45.146299999999997</c:v>
                </c:pt>
                <c:pt idx="13">
                  <c:v>54.2286</c:v>
                </c:pt>
                <c:pt idx="14">
                  <c:v>45.625</c:v>
                </c:pt>
                <c:pt idx="15">
                  <c:v>64.363600000000005</c:v>
                </c:pt>
                <c:pt idx="16">
                  <c:v>73.875</c:v>
                </c:pt>
                <c:pt idx="17">
                  <c:v>60.875</c:v>
                </c:pt>
                <c:pt idx="18">
                  <c:v>55.764699999999998</c:v>
                </c:pt>
                <c:pt idx="19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6D-4CC5-A723-015CC1E70966}"/>
            </c:ext>
          </c:extLst>
        </c:ser>
        <c:ser>
          <c:idx val="1"/>
          <c:order val="1"/>
          <c:tx>
            <c:strRef>
              <c:f>Geografija!$D$1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Geografija!$B$2:$B$21</c:f>
              <c:strCache>
                <c:ptCount val="20"/>
                <c:pt idx="0">
                  <c:v>G4</c:v>
                </c:pt>
                <c:pt idx="1">
                  <c:v>G5</c:v>
                </c:pt>
                <c:pt idx="2">
                  <c:v>G8</c:v>
                </c:pt>
                <c:pt idx="3">
                  <c:v>G1</c:v>
                </c:pt>
                <c:pt idx="4">
                  <c:v>MC1</c:v>
                </c:pt>
                <c:pt idx="5">
                  <c:v>G2</c:v>
                </c:pt>
                <c:pt idx="6">
                  <c:v>G12</c:v>
                </c:pt>
                <c:pt idx="7">
                  <c:v>G7</c:v>
                </c:pt>
                <c:pt idx="8">
                  <c:v>G17</c:v>
                </c:pt>
                <c:pt idx="9">
                  <c:v>G6</c:v>
                </c:pt>
                <c:pt idx="10">
                  <c:v>G3</c:v>
                </c:pt>
                <c:pt idx="11">
                  <c:v>G10</c:v>
                </c:pt>
                <c:pt idx="12">
                  <c:v>G20</c:v>
                </c:pt>
                <c:pt idx="13">
                  <c:v>G16</c:v>
                </c:pt>
                <c:pt idx="14">
                  <c:v>G11</c:v>
                </c:pt>
                <c:pt idx="15">
                  <c:v>G18</c:v>
                </c:pt>
                <c:pt idx="16">
                  <c:v>G9</c:v>
                </c:pt>
                <c:pt idx="17">
                  <c:v>G13</c:v>
                </c:pt>
                <c:pt idx="18">
                  <c:v>G14</c:v>
                </c:pt>
                <c:pt idx="19">
                  <c:v>G21</c:v>
                </c:pt>
              </c:strCache>
            </c:strRef>
          </c:cat>
          <c:val>
            <c:numRef>
              <c:f>Geografija!$D$2:$D$21</c:f>
              <c:numCache>
                <c:formatCode>#,##0.00</c:formatCode>
                <c:ptCount val="20"/>
                <c:pt idx="0" formatCode="General">
                  <c:v>0</c:v>
                </c:pt>
                <c:pt idx="1">
                  <c:v>80.5</c:v>
                </c:pt>
                <c:pt idx="2">
                  <c:v>65.333299999999994</c:v>
                </c:pt>
                <c:pt idx="3">
                  <c:v>51</c:v>
                </c:pt>
                <c:pt idx="4">
                  <c:v>22.833300000000001</c:v>
                </c:pt>
                <c:pt idx="5">
                  <c:v>57.714300000000001</c:v>
                </c:pt>
                <c:pt idx="6">
                  <c:v>54.375</c:v>
                </c:pt>
                <c:pt idx="7">
                  <c:v>36</c:v>
                </c:pt>
                <c:pt idx="8">
                  <c:v>50.416699999999999</c:v>
                </c:pt>
                <c:pt idx="9">
                  <c:v>56.333300000000001</c:v>
                </c:pt>
                <c:pt idx="10">
                  <c:v>47.333300000000001</c:v>
                </c:pt>
                <c:pt idx="11">
                  <c:v>62.818199999999997</c:v>
                </c:pt>
                <c:pt idx="12">
                  <c:v>54.256399999999999</c:v>
                </c:pt>
                <c:pt idx="13">
                  <c:v>73.900000000000006</c:v>
                </c:pt>
                <c:pt idx="14">
                  <c:v>55.2667</c:v>
                </c:pt>
                <c:pt idx="15">
                  <c:v>83.833299999999994</c:v>
                </c:pt>
                <c:pt idx="16">
                  <c:v>80.888900000000007</c:v>
                </c:pt>
                <c:pt idx="17">
                  <c:v>64.8</c:v>
                </c:pt>
                <c:pt idx="18">
                  <c:v>69.5</c:v>
                </c:pt>
                <c:pt idx="19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6D-4CC5-A723-015CC1E70966}"/>
            </c:ext>
          </c:extLst>
        </c:ser>
        <c:ser>
          <c:idx val="2"/>
          <c:order val="2"/>
          <c:tx>
            <c:strRef>
              <c:f>Geografija!$E$1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Geografija!$B$2:$B$21</c:f>
              <c:strCache>
                <c:ptCount val="20"/>
                <c:pt idx="0">
                  <c:v>G4</c:v>
                </c:pt>
                <c:pt idx="1">
                  <c:v>G5</c:v>
                </c:pt>
                <c:pt idx="2">
                  <c:v>G8</c:v>
                </c:pt>
                <c:pt idx="3">
                  <c:v>G1</c:v>
                </c:pt>
                <c:pt idx="4">
                  <c:v>MC1</c:v>
                </c:pt>
                <c:pt idx="5">
                  <c:v>G2</c:v>
                </c:pt>
                <c:pt idx="6">
                  <c:v>G12</c:v>
                </c:pt>
                <c:pt idx="7">
                  <c:v>G7</c:v>
                </c:pt>
                <c:pt idx="8">
                  <c:v>G17</c:v>
                </c:pt>
                <c:pt idx="9">
                  <c:v>G6</c:v>
                </c:pt>
                <c:pt idx="10">
                  <c:v>G3</c:v>
                </c:pt>
                <c:pt idx="11">
                  <c:v>G10</c:v>
                </c:pt>
                <c:pt idx="12">
                  <c:v>G20</c:v>
                </c:pt>
                <c:pt idx="13">
                  <c:v>G16</c:v>
                </c:pt>
                <c:pt idx="14">
                  <c:v>G11</c:v>
                </c:pt>
                <c:pt idx="15">
                  <c:v>G18</c:v>
                </c:pt>
                <c:pt idx="16">
                  <c:v>G9</c:v>
                </c:pt>
                <c:pt idx="17">
                  <c:v>G13</c:v>
                </c:pt>
                <c:pt idx="18">
                  <c:v>G14</c:v>
                </c:pt>
                <c:pt idx="19">
                  <c:v>G21</c:v>
                </c:pt>
              </c:strCache>
            </c:strRef>
          </c:cat>
          <c:val>
            <c:numRef>
              <c:f>Geografija!$E$2:$E$21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#,##0.00">
                  <c:v>62.153799999999997</c:v>
                </c:pt>
                <c:pt idx="4" formatCode="#,##0.00">
                  <c:v>63.260899999999999</c:v>
                </c:pt>
                <c:pt idx="5" formatCode="#,##0.00">
                  <c:v>67.181799999999996</c:v>
                </c:pt>
                <c:pt idx="6" formatCode="#,##0.00">
                  <c:v>67.275000000000006</c:v>
                </c:pt>
                <c:pt idx="7" formatCode="#,##0.00">
                  <c:v>68.25</c:v>
                </c:pt>
                <c:pt idx="8" formatCode="#,##0.00">
                  <c:v>69</c:v>
                </c:pt>
                <c:pt idx="9" formatCode="#,##0.00">
                  <c:v>73.583299999999994</c:v>
                </c:pt>
                <c:pt idx="10" formatCode="#,##0.00">
                  <c:v>74.599999999999994</c:v>
                </c:pt>
                <c:pt idx="11" formatCode="#,##0.00">
                  <c:v>76.400000000000006</c:v>
                </c:pt>
                <c:pt idx="12" formatCode="#,##0.00">
                  <c:v>77</c:v>
                </c:pt>
                <c:pt idx="13" formatCode="#,##0.00">
                  <c:v>81</c:v>
                </c:pt>
                <c:pt idx="14" formatCode="#,##0.00">
                  <c:v>81.710499999999996</c:v>
                </c:pt>
                <c:pt idx="15" formatCode="#,##0.00">
                  <c:v>85.06</c:v>
                </c:pt>
                <c:pt idx="16" formatCode="#,##0.00">
                  <c:v>85.25</c:v>
                </c:pt>
                <c:pt idx="17" formatCode="#,##0.00">
                  <c:v>86.217399999999998</c:v>
                </c:pt>
                <c:pt idx="18" formatCode="#,##0.00">
                  <c:v>86.433300000000003</c:v>
                </c:pt>
                <c:pt idx="19" formatCode="#,##0.00">
                  <c:v>89.5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6D-4CC5-A723-015CC1E70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00348527"/>
        <c:axId val="2000345167"/>
      </c:barChart>
      <c:catAx>
        <c:axId val="20003485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00345167"/>
        <c:crosses val="autoZero"/>
        <c:auto val="1"/>
        <c:lblAlgn val="ctr"/>
        <c:lblOffset val="100"/>
        <c:noMultiLvlLbl val="0"/>
      </c:catAx>
      <c:valAx>
        <c:axId val="2000345167"/>
        <c:scaling>
          <c:orientation val="minMax"/>
          <c:max val="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00348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="1">
                <a:solidFill>
                  <a:schemeClr val="tx1"/>
                </a:solidFill>
              </a:rPr>
              <a:t>INFORMATIKOS VBE BALŲ VIDURKIO KAITA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IT!$C$1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IT!$B$2:$B$21</c:f>
              <c:strCache>
                <c:ptCount val="20"/>
                <c:pt idx="0">
                  <c:v>G5</c:v>
                </c:pt>
                <c:pt idx="1">
                  <c:v>G4</c:v>
                </c:pt>
                <c:pt idx="2">
                  <c:v>G17</c:v>
                </c:pt>
                <c:pt idx="3">
                  <c:v>G2</c:v>
                </c:pt>
                <c:pt idx="4">
                  <c:v>MC1</c:v>
                </c:pt>
                <c:pt idx="5">
                  <c:v>G12</c:v>
                </c:pt>
                <c:pt idx="6">
                  <c:v>G1</c:v>
                </c:pt>
                <c:pt idx="7">
                  <c:v>G6</c:v>
                </c:pt>
                <c:pt idx="8">
                  <c:v>G14</c:v>
                </c:pt>
                <c:pt idx="9">
                  <c:v>G20</c:v>
                </c:pt>
                <c:pt idx="10">
                  <c:v>G13</c:v>
                </c:pt>
                <c:pt idx="11">
                  <c:v>G21</c:v>
                </c:pt>
                <c:pt idx="12">
                  <c:v>G11</c:v>
                </c:pt>
                <c:pt idx="13">
                  <c:v>G8</c:v>
                </c:pt>
                <c:pt idx="14">
                  <c:v>G7</c:v>
                </c:pt>
                <c:pt idx="15">
                  <c:v>G10</c:v>
                </c:pt>
                <c:pt idx="16">
                  <c:v>G9</c:v>
                </c:pt>
                <c:pt idx="17">
                  <c:v>G16</c:v>
                </c:pt>
                <c:pt idx="18">
                  <c:v>G18</c:v>
                </c:pt>
                <c:pt idx="19">
                  <c:v>G3</c:v>
                </c:pt>
              </c:strCache>
            </c:strRef>
          </c:cat>
          <c:val>
            <c:numRef>
              <c:f>IT!$C$2:$C$21</c:f>
              <c:numCache>
                <c:formatCode>#,##0.00</c:formatCode>
                <c:ptCount val="20"/>
                <c:pt idx="0">
                  <c:v>24.666699999999999</c:v>
                </c:pt>
                <c:pt idx="1">
                  <c:v>16.666699999999999</c:v>
                </c:pt>
                <c:pt idx="2" formatCode="General">
                  <c:v>0</c:v>
                </c:pt>
                <c:pt idx="3">
                  <c:v>19</c:v>
                </c:pt>
                <c:pt idx="4">
                  <c:v>11.333299999999999</c:v>
                </c:pt>
                <c:pt idx="5">
                  <c:v>28.2727</c:v>
                </c:pt>
                <c:pt idx="6">
                  <c:v>11</c:v>
                </c:pt>
                <c:pt idx="7" formatCode="General">
                  <c:v>0</c:v>
                </c:pt>
                <c:pt idx="8">
                  <c:v>48.083300000000001</c:v>
                </c:pt>
                <c:pt idx="9">
                  <c:v>10</c:v>
                </c:pt>
                <c:pt idx="10">
                  <c:v>43.375</c:v>
                </c:pt>
                <c:pt idx="11">
                  <c:v>21.666699999999999</c:v>
                </c:pt>
                <c:pt idx="12">
                  <c:v>62.928600000000003</c:v>
                </c:pt>
                <c:pt idx="13">
                  <c:v>55.75</c:v>
                </c:pt>
                <c:pt idx="14">
                  <c:v>37</c:v>
                </c:pt>
                <c:pt idx="15">
                  <c:v>28.333300000000001</c:v>
                </c:pt>
                <c:pt idx="16">
                  <c:v>48.210500000000003</c:v>
                </c:pt>
                <c:pt idx="17">
                  <c:v>48.857100000000003</c:v>
                </c:pt>
                <c:pt idx="18">
                  <c:v>56.653100000000002</c:v>
                </c:pt>
                <c:pt idx="19">
                  <c:v>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D5-4061-949B-C2A12D82240E}"/>
            </c:ext>
          </c:extLst>
        </c:ser>
        <c:ser>
          <c:idx val="1"/>
          <c:order val="1"/>
          <c:tx>
            <c:strRef>
              <c:f>IT!$D$1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IT!$B$2:$B$21</c:f>
              <c:strCache>
                <c:ptCount val="20"/>
                <c:pt idx="0">
                  <c:v>G5</c:v>
                </c:pt>
                <c:pt idx="1">
                  <c:v>G4</c:v>
                </c:pt>
                <c:pt idx="2">
                  <c:v>G17</c:v>
                </c:pt>
                <c:pt idx="3">
                  <c:v>G2</c:v>
                </c:pt>
                <c:pt idx="4">
                  <c:v>MC1</c:v>
                </c:pt>
                <c:pt idx="5">
                  <c:v>G12</c:v>
                </c:pt>
                <c:pt idx="6">
                  <c:v>G1</c:v>
                </c:pt>
                <c:pt idx="7">
                  <c:v>G6</c:v>
                </c:pt>
                <c:pt idx="8">
                  <c:v>G14</c:v>
                </c:pt>
                <c:pt idx="9">
                  <c:v>G20</c:v>
                </c:pt>
                <c:pt idx="10">
                  <c:v>G13</c:v>
                </c:pt>
                <c:pt idx="11">
                  <c:v>G21</c:v>
                </c:pt>
                <c:pt idx="12">
                  <c:v>G11</c:v>
                </c:pt>
                <c:pt idx="13">
                  <c:v>G8</c:v>
                </c:pt>
                <c:pt idx="14">
                  <c:v>G7</c:v>
                </c:pt>
                <c:pt idx="15">
                  <c:v>G10</c:v>
                </c:pt>
                <c:pt idx="16">
                  <c:v>G9</c:v>
                </c:pt>
                <c:pt idx="17">
                  <c:v>G16</c:v>
                </c:pt>
                <c:pt idx="18">
                  <c:v>G18</c:v>
                </c:pt>
                <c:pt idx="19">
                  <c:v>G3</c:v>
                </c:pt>
              </c:strCache>
            </c:strRef>
          </c:cat>
          <c:val>
            <c:numRef>
              <c:f>IT!$D$2:$D$21</c:f>
              <c:numCache>
                <c:formatCode>General</c:formatCode>
                <c:ptCount val="20"/>
                <c:pt idx="0" formatCode="#,##0.00">
                  <c:v>30.5</c:v>
                </c:pt>
                <c:pt idx="1">
                  <c:v>0</c:v>
                </c:pt>
                <c:pt idx="2" formatCode="#,##0.00">
                  <c:v>37.5</c:v>
                </c:pt>
                <c:pt idx="3" formatCode="#,##0.00">
                  <c:v>51</c:v>
                </c:pt>
                <c:pt idx="4" formatCode="#,##0.00">
                  <c:v>9.1428999999999991</c:v>
                </c:pt>
                <c:pt idx="5" formatCode="#,##0.00">
                  <c:v>27.7333</c:v>
                </c:pt>
                <c:pt idx="6" formatCode="#,##0.00">
                  <c:v>25.166699999999999</c:v>
                </c:pt>
                <c:pt idx="7" formatCode="#,##0.00">
                  <c:v>25</c:v>
                </c:pt>
                <c:pt idx="8" formatCode="#,##0.00">
                  <c:v>48.35</c:v>
                </c:pt>
                <c:pt idx="9" formatCode="#,##0.00">
                  <c:v>65.888900000000007</c:v>
                </c:pt>
                <c:pt idx="10" formatCode="#,##0.00">
                  <c:v>37.384599999999999</c:v>
                </c:pt>
                <c:pt idx="11" formatCode="#,##0.00">
                  <c:v>45.5</c:v>
                </c:pt>
                <c:pt idx="12" formatCode="#,##0.00">
                  <c:v>76.875</c:v>
                </c:pt>
                <c:pt idx="13" formatCode="#,##0.00">
                  <c:v>52.083300000000001</c:v>
                </c:pt>
                <c:pt idx="14" formatCode="#,##0.00">
                  <c:v>80</c:v>
                </c:pt>
                <c:pt idx="15" formatCode="#,##0.00">
                  <c:v>29.285699999999999</c:v>
                </c:pt>
                <c:pt idx="16" formatCode="#,##0.00">
                  <c:v>53</c:v>
                </c:pt>
                <c:pt idx="17" formatCode="#,##0.00">
                  <c:v>51.25</c:v>
                </c:pt>
                <c:pt idx="18" formatCode="#,##0.00">
                  <c:v>78.655199999999994</c:v>
                </c:pt>
                <c:pt idx="19" formatCode="#,##0.00">
                  <c:v>45.2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D5-4061-949B-C2A12D82240E}"/>
            </c:ext>
          </c:extLst>
        </c:ser>
        <c:ser>
          <c:idx val="2"/>
          <c:order val="2"/>
          <c:tx>
            <c:strRef>
              <c:f>IT!$E$1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IT!$B$2:$B$21</c:f>
              <c:strCache>
                <c:ptCount val="20"/>
                <c:pt idx="0">
                  <c:v>G5</c:v>
                </c:pt>
                <c:pt idx="1">
                  <c:v>G4</c:v>
                </c:pt>
                <c:pt idx="2">
                  <c:v>G17</c:v>
                </c:pt>
                <c:pt idx="3">
                  <c:v>G2</c:v>
                </c:pt>
                <c:pt idx="4">
                  <c:v>MC1</c:v>
                </c:pt>
                <c:pt idx="5">
                  <c:v>G12</c:v>
                </c:pt>
                <c:pt idx="6">
                  <c:v>G1</c:v>
                </c:pt>
                <c:pt idx="7">
                  <c:v>G6</c:v>
                </c:pt>
                <c:pt idx="8">
                  <c:v>G14</c:v>
                </c:pt>
                <c:pt idx="9">
                  <c:v>G20</c:v>
                </c:pt>
                <c:pt idx="10">
                  <c:v>G13</c:v>
                </c:pt>
                <c:pt idx="11">
                  <c:v>G21</c:v>
                </c:pt>
                <c:pt idx="12">
                  <c:v>G11</c:v>
                </c:pt>
                <c:pt idx="13">
                  <c:v>G8</c:v>
                </c:pt>
                <c:pt idx="14">
                  <c:v>G7</c:v>
                </c:pt>
                <c:pt idx="15">
                  <c:v>G10</c:v>
                </c:pt>
                <c:pt idx="16">
                  <c:v>G9</c:v>
                </c:pt>
                <c:pt idx="17">
                  <c:v>G16</c:v>
                </c:pt>
                <c:pt idx="18">
                  <c:v>G18</c:v>
                </c:pt>
                <c:pt idx="19">
                  <c:v>G3</c:v>
                </c:pt>
              </c:strCache>
            </c:strRef>
          </c:cat>
          <c:val>
            <c:numRef>
              <c:f>IT!$E$2:$E$21</c:f>
              <c:numCache>
                <c:formatCode>#,##0.00</c:formatCode>
                <c:ptCount val="20"/>
                <c:pt idx="0" formatCode="General">
                  <c:v>0</c:v>
                </c:pt>
                <c:pt idx="1">
                  <c:v>56</c:v>
                </c:pt>
                <c:pt idx="2">
                  <c:v>65.400000000000006</c:v>
                </c:pt>
                <c:pt idx="3">
                  <c:v>65.428600000000003</c:v>
                </c:pt>
                <c:pt idx="4">
                  <c:v>69.166700000000006</c:v>
                </c:pt>
                <c:pt idx="5">
                  <c:v>69.173900000000003</c:v>
                </c:pt>
                <c:pt idx="6">
                  <c:v>69.444400000000002</c:v>
                </c:pt>
                <c:pt idx="7">
                  <c:v>71.833299999999994</c:v>
                </c:pt>
                <c:pt idx="8">
                  <c:v>73.400000000000006</c:v>
                </c:pt>
                <c:pt idx="9">
                  <c:v>74.181799999999996</c:v>
                </c:pt>
                <c:pt idx="10">
                  <c:v>74.961500000000001</c:v>
                </c:pt>
                <c:pt idx="11">
                  <c:v>77.285700000000006</c:v>
                </c:pt>
                <c:pt idx="12">
                  <c:v>78.296300000000002</c:v>
                </c:pt>
                <c:pt idx="13">
                  <c:v>79.142899999999997</c:v>
                </c:pt>
                <c:pt idx="14">
                  <c:v>80.066699999999997</c:v>
                </c:pt>
                <c:pt idx="15">
                  <c:v>81.777799999999999</c:v>
                </c:pt>
                <c:pt idx="16">
                  <c:v>83.2941</c:v>
                </c:pt>
                <c:pt idx="17">
                  <c:v>86.456100000000006</c:v>
                </c:pt>
                <c:pt idx="18">
                  <c:v>89.424199999999999</c:v>
                </c:pt>
                <c:pt idx="19">
                  <c:v>92.75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D5-4061-949B-C2A12D822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00337487"/>
        <c:axId val="2000338447"/>
      </c:barChart>
      <c:catAx>
        <c:axId val="20003374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00338447"/>
        <c:crosses val="autoZero"/>
        <c:auto val="1"/>
        <c:lblAlgn val="ctr"/>
        <c:lblOffset val="100"/>
        <c:noMultiLvlLbl val="0"/>
      </c:catAx>
      <c:valAx>
        <c:axId val="20003384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00337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0.09896</cdr:x>
      <cdr:y>0.07118</cdr:y>
    </cdr:from>
    <cdr:to>
      <cdr:x>0.82396</cdr:x>
      <cdr:y>0.37585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7ABAF26-378E-EA58-4C51-0611169BB050}"/>
            </a:ext>
          </a:extLst>
        </cdr:cNvPr>
        <cdr:cNvSpPr txBox="1"/>
      </cdr:nvSpPr>
      <cdr:spPr>
        <a:xfrm xmlns:a="http://schemas.openxmlformats.org/drawingml/2006/main">
          <a:off x="1074019" y="195261"/>
          <a:ext cx="7868466" cy="8357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lt-LT" sz="2000" b="1" kern="1200" baseline="0" dirty="0">
              <a:solidFill>
                <a:schemeClr val="tx1"/>
              </a:solidFill>
            </a:rPr>
            <a:t>2025 M.RUSŲ TAUTINĖS MAŽUMOS GIMTOSIOS KALBOS</a:t>
          </a:r>
        </a:p>
        <a:p xmlns:a="http://schemas.openxmlformats.org/drawingml/2006/main">
          <a:pPr algn="ctr"/>
          <a:r>
            <a:rPr lang="lt-LT" sz="2000" b="1" kern="1200" baseline="0" dirty="0">
              <a:solidFill>
                <a:schemeClr val="tx1"/>
              </a:solidFill>
            </a:rPr>
            <a:t> IR LITERATŪROS VBE REZULTATAI</a:t>
          </a:r>
        </a:p>
        <a:p xmlns:a="http://schemas.openxmlformats.org/drawingml/2006/main">
          <a:pPr algn="ctr"/>
          <a:endParaRPr lang="lt-LT" sz="1100" kern="12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87C27FA8-A614-E2ED-2E89-DAD39001ECB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01C53AB5-82AE-A1C4-9633-EC4B993B205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5B83F7A4-DBA9-CE94-61AC-FD7DEDD4CCE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id="{31D2DAA2-95C2-6815-D677-D10682DDA7B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7" name="chart">
          <a:extLst xmlns:a="http://schemas.openxmlformats.org/drawingml/2006/main">
            <a:ext uri="{FF2B5EF4-FFF2-40B4-BE49-F238E27FC236}">
              <a16:creationId xmlns:a16="http://schemas.microsoft.com/office/drawing/2014/main" id="{CBD69A6F-A312-8BC6-9DF0-72985F87A90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9" name="chart">
          <a:extLst xmlns:a="http://schemas.openxmlformats.org/drawingml/2006/main">
            <a:ext uri="{FF2B5EF4-FFF2-40B4-BE49-F238E27FC236}">
              <a16:creationId xmlns:a16="http://schemas.microsoft.com/office/drawing/2014/main" id="{E06BAFE8-9EA7-630E-BACE-B939A864FA9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0.09304</cdr:x>
      <cdr:y>0.07118</cdr:y>
    </cdr:from>
    <cdr:to>
      <cdr:x>0.82396</cdr:x>
      <cdr:y>0.37918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7ABAF26-378E-EA58-4C51-0611169BB050}"/>
            </a:ext>
          </a:extLst>
        </cdr:cNvPr>
        <cdr:cNvSpPr txBox="1"/>
      </cdr:nvSpPr>
      <cdr:spPr>
        <a:xfrm xmlns:a="http://schemas.openxmlformats.org/drawingml/2006/main">
          <a:off x="1001215" y="195261"/>
          <a:ext cx="7865224" cy="8448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lt-LT" sz="2000" b="1" kern="1200" baseline="0" dirty="0">
              <a:solidFill>
                <a:schemeClr val="tx1"/>
              </a:solidFill>
            </a:rPr>
            <a:t>	</a:t>
          </a:r>
          <a:r>
            <a:rPr lang="lt-LT" sz="2000" b="1" kern="1200" dirty="0">
              <a:solidFill>
                <a:schemeClr val="tx1"/>
              </a:solidFill>
            </a:rPr>
            <a:t>	</a:t>
          </a:r>
          <a:r>
            <a:rPr lang="lt-LT" sz="1600" b="1" kern="1200" baseline="0" dirty="0">
              <a:solidFill>
                <a:schemeClr val="tx1"/>
              </a:solidFill>
            </a:rPr>
            <a:t>2025 M. RUSŲ TAUTINĖS MAŽUMOS GIMTOSIOS KALBOS</a:t>
          </a:r>
        </a:p>
        <a:p xmlns:a="http://schemas.openxmlformats.org/drawingml/2006/main">
          <a:pPr algn="ctr"/>
          <a:r>
            <a:rPr lang="lt-LT" sz="1600" b="1" kern="1200" baseline="0" dirty="0">
              <a:solidFill>
                <a:schemeClr val="tx1"/>
              </a:solidFill>
            </a:rPr>
            <a:t> 	</a:t>
          </a:r>
          <a:r>
            <a:rPr lang="lt-LT" sz="1600" b="1" kern="1200" dirty="0">
              <a:solidFill>
                <a:schemeClr val="tx1"/>
              </a:solidFill>
            </a:rPr>
            <a:t>	</a:t>
          </a:r>
          <a:r>
            <a:rPr lang="lt-LT" sz="1600" b="1" kern="1200" baseline="0" dirty="0">
              <a:solidFill>
                <a:schemeClr val="tx1"/>
              </a:solidFill>
            </a:rPr>
            <a:t>IR LITERATŪROS VBE REZULTATAI</a:t>
          </a:r>
        </a:p>
        <a:p xmlns:a="http://schemas.openxmlformats.org/drawingml/2006/main">
          <a:pPr algn="ctr"/>
          <a:endParaRPr lang="lt-LT" sz="1100" kern="12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87C27FA8-A614-E2ED-2E89-DAD39001ECB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01C53AB5-82AE-A1C4-9633-EC4B993B205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5B83F7A4-DBA9-CE94-61AC-FD7DEDD4CCE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id="{31D2DAA2-95C2-6815-D677-D10682DDA7B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7" name="chart">
          <a:extLst xmlns:a="http://schemas.openxmlformats.org/drawingml/2006/main">
            <a:ext uri="{FF2B5EF4-FFF2-40B4-BE49-F238E27FC236}">
              <a16:creationId xmlns:a16="http://schemas.microsoft.com/office/drawing/2014/main" id="{CBD69A6F-A312-8BC6-9DF0-72985F87A90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0.0125</cdr:x>
      <cdr:y>0.01042</cdr:y>
    </cdr:to>
    <cdr:pic>
      <cdr:nvPicPr>
        <cdr:cNvPr id="9" name="chart">
          <a:extLst xmlns:a="http://schemas.openxmlformats.org/drawingml/2006/main">
            <a:ext uri="{FF2B5EF4-FFF2-40B4-BE49-F238E27FC236}">
              <a16:creationId xmlns:a16="http://schemas.microsoft.com/office/drawing/2014/main" id="{E06BAFE8-9EA7-630E-BACE-B939A864FA9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7158" cy="28579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66" y="2064106"/>
            <a:ext cx="7240069" cy="27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14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87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66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93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382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95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66" y="2064106"/>
            <a:ext cx="7240069" cy="27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71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360" y="1122363"/>
            <a:ext cx="10347960" cy="230663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8360" y="3964268"/>
            <a:ext cx="10347960" cy="157379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72" y="5984037"/>
            <a:ext cx="792456" cy="6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3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360" y="1122363"/>
            <a:ext cx="10347960" cy="230663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8360" y="3964268"/>
            <a:ext cx="10347960" cy="157379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72" y="5984037"/>
            <a:ext cx="792456" cy="6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14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291188" y="6437559"/>
            <a:ext cx="10191200" cy="28391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5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642938"/>
            <a:ext cx="9129714" cy="2786062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941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2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940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6"/>
            <a:ext cx="10821988" cy="82307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81163"/>
            <a:ext cx="54641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05075"/>
            <a:ext cx="546417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66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01" y="275699"/>
            <a:ext cx="11060999" cy="9176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3218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11317"/>
            <a:ext cx="12192000" cy="746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6801" y="275699"/>
            <a:ext cx="11060999" cy="810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6802" y="1447800"/>
            <a:ext cx="11060998" cy="4567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6508" y="6307811"/>
            <a:ext cx="10161292" cy="351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68" y="6276815"/>
            <a:ext cx="539745" cy="4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3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888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6">
          <p15:clr>
            <a:srgbClr val="F26B43"/>
          </p15:clr>
        </p15:guide>
        <p15:guide id="3" pos="73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EA69F-87BD-3E69-163E-71EC2303D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A766B6-B0E4-F4DC-3F10-3E6F6875E452}"/>
              </a:ext>
            </a:extLst>
          </p:cNvPr>
          <p:cNvSpPr txBox="1"/>
          <p:nvPr/>
        </p:nvSpPr>
        <p:spPr>
          <a:xfrm>
            <a:off x="1362270" y="1548880"/>
            <a:ext cx="9778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dirty="0"/>
              <a:t>46. Brandos egzaminų rezultatai miesto ir mokyklos lygmenimis</a:t>
            </a:r>
          </a:p>
        </p:txBody>
      </p:sp>
    </p:spTree>
    <p:extLst>
      <p:ext uri="{BB962C8B-B14F-4D97-AF65-F5344CB8AC3E}">
        <p14:creationId xmlns:p14="http://schemas.microsoft.com/office/powerpoint/2010/main" val="1304864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CB0E3-8844-61A9-8D65-0E98B571A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A2C5DBD-DC51-A940-488A-7A134912D3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100588"/>
              </p:ext>
            </p:extLst>
          </p:nvPr>
        </p:nvGraphicFramePr>
        <p:xfrm>
          <a:off x="306355" y="0"/>
          <a:ext cx="11579290" cy="6064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825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3AFC-A166-B5B4-6858-5B2BEE872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D35BF7E-6D05-6719-6703-0D5B654600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0378431"/>
              </p:ext>
            </p:extLst>
          </p:nvPr>
        </p:nvGraphicFramePr>
        <p:xfrm>
          <a:off x="307909" y="147638"/>
          <a:ext cx="11803225" cy="5870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8091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4BAD8-CA72-85D6-A017-7CB8E009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77C08AF-F6D4-9FFB-36E1-3E47FAF11B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907704"/>
              </p:ext>
            </p:extLst>
          </p:nvPr>
        </p:nvGraphicFramePr>
        <p:xfrm>
          <a:off x="130629" y="93306"/>
          <a:ext cx="11989836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0782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B3880-887B-FDDF-DD4E-E7E5C5DE3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518D3B6-581F-74A2-E95E-54A34BA093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102822"/>
              </p:ext>
            </p:extLst>
          </p:nvPr>
        </p:nvGraphicFramePr>
        <p:xfrm>
          <a:off x="774441" y="283368"/>
          <a:ext cx="11252718" cy="574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1391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30ABD-A820-A115-E3B0-E0B93755D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5AA76F5-7386-25D3-CF7E-EDB86FC14C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557705"/>
              </p:ext>
            </p:extLst>
          </p:nvPr>
        </p:nvGraphicFramePr>
        <p:xfrm>
          <a:off x="905069" y="272374"/>
          <a:ext cx="10412964" cy="570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8077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0CFC4-E04C-59DE-351F-A332CC5E8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1A96041-C8F0-2B27-7F1B-F4D1AD73C3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558579"/>
              </p:ext>
            </p:extLst>
          </p:nvPr>
        </p:nvGraphicFramePr>
        <p:xfrm>
          <a:off x="755780" y="177282"/>
          <a:ext cx="11168742" cy="579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7231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643D5-BE6E-03F2-25AF-5CAD12885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4CE3523-95A8-3681-63A8-237C267072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625141"/>
              </p:ext>
            </p:extLst>
          </p:nvPr>
        </p:nvGraphicFramePr>
        <p:xfrm>
          <a:off x="1408922" y="167952"/>
          <a:ext cx="9778482" cy="5906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299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FD441-36CB-9CFA-7DDF-A6670C8A3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D0EE1A-D8E3-C82B-AD73-1D0F8EFA80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485843"/>
              </p:ext>
            </p:extLst>
          </p:nvPr>
        </p:nvGraphicFramePr>
        <p:xfrm>
          <a:off x="979714" y="186613"/>
          <a:ext cx="10935478" cy="591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16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C3EFB-C293-F5FC-9B22-1FB7E07F2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B0F33A3-BA83-405A-CDFC-56DF8AC299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9172350"/>
              </p:ext>
            </p:extLst>
          </p:nvPr>
        </p:nvGraphicFramePr>
        <p:xfrm>
          <a:off x="606490" y="223935"/>
          <a:ext cx="11224726" cy="584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8594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EFD2A-A37B-2AFB-18B5-3F5DA40F3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8D52B2B-95CD-0BFF-4D39-C8B9FCB4E4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1859"/>
              </p:ext>
            </p:extLst>
          </p:nvPr>
        </p:nvGraphicFramePr>
        <p:xfrm>
          <a:off x="457200" y="242597"/>
          <a:ext cx="11327363" cy="5878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5557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10877-0593-7002-F7A7-8E093C03C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D038E2-07EF-4661-1CFB-7949363A7786}"/>
              </a:ext>
            </a:extLst>
          </p:cNvPr>
          <p:cNvSpPr txBox="1"/>
          <p:nvPr/>
        </p:nvSpPr>
        <p:spPr>
          <a:xfrm>
            <a:off x="4114800" y="102637"/>
            <a:ext cx="4131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2000" b="1" dirty="0"/>
              <a:t>2025 METŲ VBE BALŲ VIDURKIS</a:t>
            </a:r>
          </a:p>
        </p:txBody>
      </p:sp>
      <p:graphicFrame>
        <p:nvGraphicFramePr>
          <p:cNvPr id="5" name="Lentelė 4">
            <a:extLst>
              <a:ext uri="{FF2B5EF4-FFF2-40B4-BE49-F238E27FC236}">
                <a16:creationId xmlns:a16="http://schemas.microsoft.com/office/drawing/2014/main" id="{019564F6-8977-80D6-C99E-B4E767405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12324"/>
              </p:ext>
            </p:extLst>
          </p:nvPr>
        </p:nvGraphicFramePr>
        <p:xfrm>
          <a:off x="0" y="715617"/>
          <a:ext cx="12059480" cy="54466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6055">
                  <a:extLst>
                    <a:ext uri="{9D8B030D-6E8A-4147-A177-3AD203B41FA5}">
                      <a16:colId xmlns:a16="http://schemas.microsoft.com/office/drawing/2014/main" val="3061198440"/>
                    </a:ext>
                  </a:extLst>
                </a:gridCol>
                <a:gridCol w="762902">
                  <a:extLst>
                    <a:ext uri="{9D8B030D-6E8A-4147-A177-3AD203B41FA5}">
                      <a16:colId xmlns:a16="http://schemas.microsoft.com/office/drawing/2014/main" val="119531551"/>
                    </a:ext>
                  </a:extLst>
                </a:gridCol>
                <a:gridCol w="675355">
                  <a:extLst>
                    <a:ext uri="{9D8B030D-6E8A-4147-A177-3AD203B41FA5}">
                      <a16:colId xmlns:a16="http://schemas.microsoft.com/office/drawing/2014/main" val="1710938027"/>
                    </a:ext>
                  </a:extLst>
                </a:gridCol>
                <a:gridCol w="891095">
                  <a:extLst>
                    <a:ext uri="{9D8B030D-6E8A-4147-A177-3AD203B41FA5}">
                      <a16:colId xmlns:a16="http://schemas.microsoft.com/office/drawing/2014/main" val="3473401859"/>
                    </a:ext>
                  </a:extLst>
                </a:gridCol>
                <a:gridCol w="778535">
                  <a:extLst>
                    <a:ext uri="{9D8B030D-6E8A-4147-A177-3AD203B41FA5}">
                      <a16:colId xmlns:a16="http://schemas.microsoft.com/office/drawing/2014/main" val="1566323541"/>
                    </a:ext>
                  </a:extLst>
                </a:gridCol>
                <a:gridCol w="650342">
                  <a:extLst>
                    <a:ext uri="{9D8B030D-6E8A-4147-A177-3AD203B41FA5}">
                      <a16:colId xmlns:a16="http://schemas.microsoft.com/office/drawing/2014/main" val="1091474924"/>
                    </a:ext>
                  </a:extLst>
                </a:gridCol>
                <a:gridCol w="762902">
                  <a:extLst>
                    <a:ext uri="{9D8B030D-6E8A-4147-A177-3AD203B41FA5}">
                      <a16:colId xmlns:a16="http://schemas.microsoft.com/office/drawing/2014/main" val="3639783717"/>
                    </a:ext>
                  </a:extLst>
                </a:gridCol>
                <a:gridCol w="787915">
                  <a:extLst>
                    <a:ext uri="{9D8B030D-6E8A-4147-A177-3AD203B41FA5}">
                      <a16:colId xmlns:a16="http://schemas.microsoft.com/office/drawing/2014/main" val="2640883013"/>
                    </a:ext>
                  </a:extLst>
                </a:gridCol>
                <a:gridCol w="725382">
                  <a:extLst>
                    <a:ext uri="{9D8B030D-6E8A-4147-A177-3AD203B41FA5}">
                      <a16:colId xmlns:a16="http://schemas.microsoft.com/office/drawing/2014/main" val="3628138285"/>
                    </a:ext>
                  </a:extLst>
                </a:gridCol>
                <a:gridCol w="891095">
                  <a:extLst>
                    <a:ext uri="{9D8B030D-6E8A-4147-A177-3AD203B41FA5}">
                      <a16:colId xmlns:a16="http://schemas.microsoft.com/office/drawing/2014/main" val="1425188564"/>
                    </a:ext>
                  </a:extLst>
                </a:gridCol>
                <a:gridCol w="891095">
                  <a:extLst>
                    <a:ext uri="{9D8B030D-6E8A-4147-A177-3AD203B41FA5}">
                      <a16:colId xmlns:a16="http://schemas.microsoft.com/office/drawing/2014/main" val="2523724658"/>
                    </a:ext>
                  </a:extLst>
                </a:gridCol>
                <a:gridCol w="837942">
                  <a:extLst>
                    <a:ext uri="{9D8B030D-6E8A-4147-A177-3AD203B41FA5}">
                      <a16:colId xmlns:a16="http://schemas.microsoft.com/office/drawing/2014/main" val="3449885152"/>
                    </a:ext>
                  </a:extLst>
                </a:gridCol>
                <a:gridCol w="787915">
                  <a:extLst>
                    <a:ext uri="{9D8B030D-6E8A-4147-A177-3AD203B41FA5}">
                      <a16:colId xmlns:a16="http://schemas.microsoft.com/office/drawing/2014/main" val="2780923251"/>
                    </a:ext>
                  </a:extLst>
                </a:gridCol>
                <a:gridCol w="900475">
                  <a:extLst>
                    <a:ext uri="{9D8B030D-6E8A-4147-A177-3AD203B41FA5}">
                      <a16:colId xmlns:a16="http://schemas.microsoft.com/office/drawing/2014/main" val="2482569253"/>
                    </a:ext>
                  </a:extLst>
                </a:gridCol>
                <a:gridCol w="900475">
                  <a:extLst>
                    <a:ext uri="{9D8B030D-6E8A-4147-A177-3AD203B41FA5}">
                      <a16:colId xmlns:a16="http://schemas.microsoft.com/office/drawing/2014/main" val="2340814483"/>
                    </a:ext>
                  </a:extLst>
                </a:gridCol>
              </a:tblGrid>
              <a:tr h="798303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Gimnazijos kodas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Biologija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Chemija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Ekonomika ir verslumas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Filosofija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Fizika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Geografija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Informatika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Istorija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Lietuvių kalba ir literatūra (A)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Lietuvių kalba ir literatūra (B)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Matematika (A)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Matematika (B)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Rusų tautinės mažumos gimtoji kalba ir literatūra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u="none" strike="noStrike">
                          <a:effectLst/>
                        </a:rPr>
                        <a:t>Užsienio (anglų) kalba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ctr"/>
                </a:tc>
                <a:extLst>
                  <a:ext uri="{0D108BD9-81ED-4DB2-BD59-A6C34878D82A}">
                    <a16:rowId xmlns:a16="http://schemas.microsoft.com/office/drawing/2014/main" val="2817517798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G10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69,78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72,13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48,89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52,17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76,40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81,78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75,19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66,29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58,43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71,40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62,80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81,94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2696110391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G17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64,25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53,38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60,43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65,40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74,50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63,98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56,74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60,54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54,31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73,79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271433104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G18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82,64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81,51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80,00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77,40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85,06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89,42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89,58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75,94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79,48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64,23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91,09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1110126588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G20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70,23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65,00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53,00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63,80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65,00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77,00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74,18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77,90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57,83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54,08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60,52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54,20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78,02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4102496111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67,05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73,00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72,14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79,14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70,85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66,61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58,85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69,60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56,31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85,06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1064468045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55,56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57,50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55,50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67,18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65,43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77,20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63,91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46,25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61,61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49,60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70,15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1774017741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G11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70,12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77,25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61,00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65,90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81,71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78,30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84,67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68,60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59,71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69,97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59,94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85,04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1521520256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G13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74,00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80,77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62,27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93,50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69,71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86,22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74,96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84,07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73,79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66,96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71,25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90,40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2910422865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69,39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67,83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63,00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64,90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74,60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92,75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80,90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68,85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60,08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67,86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65,67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81,49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2130295220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57,86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51,25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55,29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56,50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56,00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59,00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66,85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49,67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46,50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48,00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72,95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1115083196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G14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71,11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73,09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74,87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65,00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86,43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73,40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77,70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71,87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69,54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72,79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86,20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1807124098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52,25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65,00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54,00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72,14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62,33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50,89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48,20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78,76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1144716996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G12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59,76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59,43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51,67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50,25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67,28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69,17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66,10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61,26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55,83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56,88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53,78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78,10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945800300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MC1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54,58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42,00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49,17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47,50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63,26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69,17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59,15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53,83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51,49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61,00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56,90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71,31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3879322422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53,27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68,00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55,33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53,57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62,15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69,44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58,73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59,29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51,94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64,74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69,61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67,94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73,38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2346195992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74,30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75,69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62,79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85,25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83,29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81,46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67,52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60,13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69,72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62,92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83,55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2218231232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G21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63,60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59,80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64,50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89,50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77,29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79,18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72,20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61,38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66,13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58,50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88,70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1081834235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62,82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46,00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75,00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73,58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71,83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76,00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62,16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42,00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64,18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49,00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79,61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3121694991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64,22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54,00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68,00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54,40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68,25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80,07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72,09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63,36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47,20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68,72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62,75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79,96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1157360483"/>
                  </a:ext>
                </a:extLst>
              </a:tr>
              <a:tr h="232417"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G16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69,27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66,85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71,67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65,96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81,00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86,46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81,10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65,20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56,36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64,63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>
                          <a:effectLst/>
                        </a:rPr>
                        <a:t>56,89</a:t>
                      </a:r>
                      <a:endParaRPr lang="lt-LT" sz="900" b="0" i="0" u="none" strike="noStrike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u="none" strike="noStrike">
                          <a:effectLst/>
                        </a:rPr>
                        <a:t> </a:t>
                      </a:r>
                      <a:endParaRPr lang="lt-LT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900" u="none" strike="noStrike" dirty="0">
                          <a:effectLst/>
                        </a:rPr>
                        <a:t>86,56</a:t>
                      </a:r>
                      <a:endParaRPr lang="lt-LT" sz="900" b="0" i="0" u="none" strike="noStrike" dirty="0">
                        <a:solidFill>
                          <a:srgbClr val="343334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474" marR="8474" marT="8474" marB="0"/>
                </a:tc>
                <a:extLst>
                  <a:ext uri="{0D108BD9-81ED-4DB2-BD59-A6C34878D82A}">
                    <a16:rowId xmlns:a16="http://schemas.microsoft.com/office/drawing/2014/main" val="3399673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238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2A671-5213-6AE4-8A7D-D4EB5DA63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DDF7C12-84AE-F151-A101-AF04735913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534807"/>
              </p:ext>
            </p:extLst>
          </p:nvPr>
        </p:nvGraphicFramePr>
        <p:xfrm>
          <a:off x="205273" y="242596"/>
          <a:ext cx="11812556" cy="5701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041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9C00B-81B8-FFC6-B016-F801F3E2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182F328-780E-76A9-D13E-42E11821EC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644170"/>
              </p:ext>
            </p:extLst>
          </p:nvPr>
        </p:nvGraphicFramePr>
        <p:xfrm>
          <a:off x="774440" y="214605"/>
          <a:ext cx="11234057" cy="5803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634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973E7-B354-54CD-0AA8-664686C94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01A365F-BAC7-659A-5059-B2EAA44C0E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0233025"/>
              </p:ext>
            </p:extLst>
          </p:nvPr>
        </p:nvGraphicFramePr>
        <p:xfrm>
          <a:off x="345233" y="214604"/>
          <a:ext cx="11504645" cy="5802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8026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DF85D-8191-DDA4-5096-1559574F6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BC60C92-8B50-9604-19B6-886814DDBA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95529"/>
              </p:ext>
            </p:extLst>
          </p:nvPr>
        </p:nvGraphicFramePr>
        <p:xfrm>
          <a:off x="401216" y="177282"/>
          <a:ext cx="11467324" cy="5787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7722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E3D0-7B43-1E86-6AFE-E8C724155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E016377-5CE8-5CC1-0715-D59F72EFFD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4042646"/>
              </p:ext>
            </p:extLst>
          </p:nvPr>
        </p:nvGraphicFramePr>
        <p:xfrm>
          <a:off x="307911" y="177282"/>
          <a:ext cx="11532636" cy="5747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0382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D9C3B-5B77-81DC-4E77-3BFC7D5C9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34639CD-16A8-3AD3-90FF-F04288CA51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558038"/>
              </p:ext>
            </p:extLst>
          </p:nvPr>
        </p:nvGraphicFramePr>
        <p:xfrm>
          <a:off x="1287624" y="488373"/>
          <a:ext cx="964785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94426F1-4751-C5DD-CCE2-CDEB8D32BF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1719316"/>
              </p:ext>
            </p:extLst>
          </p:nvPr>
        </p:nvGraphicFramePr>
        <p:xfrm>
          <a:off x="698241" y="3429000"/>
          <a:ext cx="1085305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4297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2A4FA-510C-8ACF-1ACB-B9F04C3E7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96C2442-7235-573E-7368-2C1E09BB6C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4410018"/>
              </p:ext>
            </p:extLst>
          </p:nvPr>
        </p:nvGraphicFramePr>
        <p:xfrm>
          <a:off x="307910" y="310535"/>
          <a:ext cx="5605862" cy="5601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C069A21-8AC9-7512-694F-8709B79FBA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4278455"/>
              </p:ext>
            </p:extLst>
          </p:nvPr>
        </p:nvGraphicFramePr>
        <p:xfrm>
          <a:off x="6021354" y="310535"/>
          <a:ext cx="5605861" cy="5700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912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3A759-A0C8-F308-0CAB-89D48A7D4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8DC049-007E-B468-BF02-C955AC68DDB6}"/>
              </a:ext>
            </a:extLst>
          </p:cNvPr>
          <p:cNvSpPr txBox="1"/>
          <p:nvPr/>
        </p:nvSpPr>
        <p:spPr>
          <a:xfrm>
            <a:off x="4757048" y="141066"/>
            <a:ext cx="3373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b="1" dirty="0"/>
              <a:t>LIETUVIŲ KALBA IR LITERATŪRA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9FDCDB0-D766-716E-A7B1-26EE9E9142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434809"/>
              </p:ext>
            </p:extLst>
          </p:nvPr>
        </p:nvGraphicFramePr>
        <p:xfrm>
          <a:off x="750405" y="569167"/>
          <a:ext cx="4973217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F8FB990-7DB0-5A5C-2498-1E49DDF83F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008102"/>
              </p:ext>
            </p:extLst>
          </p:nvPr>
        </p:nvGraphicFramePr>
        <p:xfrm>
          <a:off x="6204857" y="634482"/>
          <a:ext cx="5098471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7900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65346-5981-536E-E461-AED974F10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E991AC2-E945-5D53-C258-EAFB2B3F29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406041"/>
              </p:ext>
            </p:extLst>
          </p:nvPr>
        </p:nvGraphicFramePr>
        <p:xfrm>
          <a:off x="373904" y="251927"/>
          <a:ext cx="5299108" cy="5850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7DC5329-56A0-92B5-FD40-55580CFD83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392701"/>
              </p:ext>
            </p:extLst>
          </p:nvPr>
        </p:nvGraphicFramePr>
        <p:xfrm>
          <a:off x="5859624" y="251927"/>
          <a:ext cx="6158205" cy="5850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7612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5CC1B-E40D-B4EE-FE88-94187B64F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51B162-6524-5894-CBAC-26E4365EF00E}"/>
              </a:ext>
            </a:extLst>
          </p:cNvPr>
          <p:cNvSpPr txBox="1"/>
          <p:nvPr/>
        </p:nvSpPr>
        <p:spPr>
          <a:xfrm>
            <a:off x="5131837" y="205406"/>
            <a:ext cx="1523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b="1" dirty="0"/>
              <a:t>MATEMATIKA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6B27C4A-7327-D718-2552-F5123C9852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780716"/>
              </p:ext>
            </p:extLst>
          </p:nvPr>
        </p:nvGraphicFramePr>
        <p:xfrm>
          <a:off x="6096000" y="634482"/>
          <a:ext cx="5268686" cy="5365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1D537C-081F-AF38-FBD9-C26EB0F3EB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964813"/>
              </p:ext>
            </p:extLst>
          </p:nvPr>
        </p:nvGraphicFramePr>
        <p:xfrm>
          <a:off x="360297" y="634482"/>
          <a:ext cx="5182087" cy="5215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8863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6053C-ED83-B167-CCFB-A78C12A63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9DEFB72-9608-DFAC-4A6C-1A5611225B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9916132"/>
              </p:ext>
            </p:extLst>
          </p:nvPr>
        </p:nvGraphicFramePr>
        <p:xfrm>
          <a:off x="490330" y="212034"/>
          <a:ext cx="11516140" cy="589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3447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C4830-5F2A-D6E5-DC3F-609ED2CB0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1C4977-BC31-6DFF-B9DB-215CD034982D}"/>
              </a:ext>
            </a:extLst>
          </p:cNvPr>
          <p:cNvSpPr txBox="1"/>
          <p:nvPr/>
        </p:nvSpPr>
        <p:spPr>
          <a:xfrm>
            <a:off x="4735754" y="202431"/>
            <a:ext cx="4110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UŽSIENIO (ANGLŲ) KALBA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E3320F8-A4F8-0402-37B9-3A80E5D32A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7102488"/>
              </p:ext>
            </p:extLst>
          </p:nvPr>
        </p:nvGraphicFramePr>
        <p:xfrm>
          <a:off x="0" y="540985"/>
          <a:ext cx="4049024" cy="554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6991361-0EE5-E279-6DB6-0A48D901A9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3428939"/>
              </p:ext>
            </p:extLst>
          </p:nvPr>
        </p:nvGraphicFramePr>
        <p:xfrm>
          <a:off x="4150117" y="540985"/>
          <a:ext cx="3799565" cy="5391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C0B9348-8EA5-B9A5-D758-F765A7442C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898496"/>
              </p:ext>
            </p:extLst>
          </p:nvPr>
        </p:nvGraphicFramePr>
        <p:xfrm>
          <a:off x="7949682" y="540985"/>
          <a:ext cx="3987112" cy="554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99173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E52DF-DE4E-5073-B8A6-4F541A083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5D7D87-287B-A63B-5A9F-5CB8FDBB66FA}"/>
              </a:ext>
            </a:extLst>
          </p:cNvPr>
          <p:cNvSpPr txBox="1"/>
          <p:nvPr/>
        </p:nvSpPr>
        <p:spPr>
          <a:xfrm>
            <a:off x="4387471" y="122402"/>
            <a:ext cx="361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b="1" dirty="0"/>
              <a:t>ISTORIJA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476F395-EB04-7620-7323-669C38F8B0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0094263"/>
              </p:ext>
            </p:extLst>
          </p:nvPr>
        </p:nvGraphicFramePr>
        <p:xfrm>
          <a:off x="0" y="522512"/>
          <a:ext cx="4068417" cy="5367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C42E4B0-D765-2CC4-9D02-F2F2E04431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504025"/>
              </p:ext>
            </p:extLst>
          </p:nvPr>
        </p:nvGraphicFramePr>
        <p:xfrm>
          <a:off x="4068417" y="522512"/>
          <a:ext cx="4055168" cy="5367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F5B06E7-1B59-9175-4963-2B6C9CEF43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225375"/>
              </p:ext>
            </p:extLst>
          </p:nvPr>
        </p:nvGraphicFramePr>
        <p:xfrm>
          <a:off x="8136834" y="606490"/>
          <a:ext cx="3843672" cy="5283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61599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0A0BB-26D5-EA67-4C82-B46DD0F51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989B2F-192A-2F19-6786-2AB0BD111A7F}"/>
              </a:ext>
            </a:extLst>
          </p:cNvPr>
          <p:cNvSpPr txBox="1"/>
          <p:nvPr/>
        </p:nvSpPr>
        <p:spPr>
          <a:xfrm>
            <a:off x="5365102" y="261390"/>
            <a:ext cx="2379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BIOLOGIJA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91AA644-3AF3-F3A1-57DF-7E0B9C7DC2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0808883"/>
              </p:ext>
            </p:extLst>
          </p:nvPr>
        </p:nvGraphicFramePr>
        <p:xfrm>
          <a:off x="297308" y="599943"/>
          <a:ext cx="3817492" cy="5571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722D928-37B8-532E-9F0A-24DCFD99E7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3542513"/>
              </p:ext>
            </p:extLst>
          </p:nvPr>
        </p:nvGraphicFramePr>
        <p:xfrm>
          <a:off x="4114800" y="686241"/>
          <a:ext cx="4096139" cy="5406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44BF2531-85DA-7F88-EAEC-855AAC82B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855952"/>
              </p:ext>
            </p:extLst>
          </p:nvPr>
        </p:nvGraphicFramePr>
        <p:xfrm>
          <a:off x="8210938" y="765110"/>
          <a:ext cx="3683753" cy="5327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3105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AEB8E-1D12-3210-6CA0-4F749B0A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412B02-33C3-FB65-C181-1EE32540436E}"/>
              </a:ext>
            </a:extLst>
          </p:cNvPr>
          <p:cNvSpPr txBox="1"/>
          <p:nvPr/>
        </p:nvSpPr>
        <p:spPr>
          <a:xfrm>
            <a:off x="5529150" y="298713"/>
            <a:ext cx="1058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b="1" dirty="0"/>
              <a:t>CHEMIJA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FC0B178-FE68-8109-61F0-0C14446F02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047902"/>
              </p:ext>
            </p:extLst>
          </p:nvPr>
        </p:nvGraphicFramePr>
        <p:xfrm>
          <a:off x="298174" y="718268"/>
          <a:ext cx="3965916" cy="5278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90A02E6-46F6-A436-6E30-3542C1C0EE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1903039"/>
              </p:ext>
            </p:extLst>
          </p:nvPr>
        </p:nvGraphicFramePr>
        <p:xfrm>
          <a:off x="4264090" y="718268"/>
          <a:ext cx="4151248" cy="5355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B755C25-3D54-EBFC-A196-6CC0808785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864712"/>
              </p:ext>
            </p:extLst>
          </p:nvPr>
        </p:nvGraphicFramePr>
        <p:xfrm>
          <a:off x="8415338" y="718268"/>
          <a:ext cx="3652254" cy="5355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75426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28111-6AA4-F368-705D-32F010D62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CA5683-CB91-BB07-897B-D2254CF7C155}"/>
              </a:ext>
            </a:extLst>
          </p:cNvPr>
          <p:cNvSpPr txBox="1"/>
          <p:nvPr/>
        </p:nvSpPr>
        <p:spPr>
          <a:xfrm>
            <a:off x="5722340" y="110249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b="1" dirty="0"/>
              <a:t>FIZIKA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13FC5CA-4F12-9273-F08B-3E8A517546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446573"/>
              </p:ext>
            </p:extLst>
          </p:nvPr>
        </p:nvGraphicFramePr>
        <p:xfrm>
          <a:off x="0" y="597160"/>
          <a:ext cx="3979784" cy="5425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152A30A-83D6-0AB4-2F5C-FC6D9B4D78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125091"/>
              </p:ext>
            </p:extLst>
          </p:nvPr>
        </p:nvGraphicFramePr>
        <p:xfrm>
          <a:off x="4166118" y="610954"/>
          <a:ext cx="3979784" cy="5425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F68036B5-F7B5-5921-528B-83EA6061C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893700"/>
              </p:ext>
            </p:extLst>
          </p:nvPr>
        </p:nvGraphicFramePr>
        <p:xfrm>
          <a:off x="8332237" y="699797"/>
          <a:ext cx="3629608" cy="5271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607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A6A51-2B33-0B23-9B7F-AD3F3738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072BD3-739C-F1EF-31E8-8A91D441B926}"/>
              </a:ext>
            </a:extLst>
          </p:cNvPr>
          <p:cNvSpPr txBox="1"/>
          <p:nvPr/>
        </p:nvSpPr>
        <p:spPr>
          <a:xfrm>
            <a:off x="5784981" y="311424"/>
            <a:ext cx="2304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/>
              <a:t>GEOGRAFIJA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06C8969-D10A-326D-9138-EAE008EBCC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575087"/>
              </p:ext>
            </p:extLst>
          </p:nvPr>
        </p:nvGraphicFramePr>
        <p:xfrm>
          <a:off x="245541" y="746449"/>
          <a:ext cx="3838803" cy="5205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A74A3A1-1883-DDEB-2698-6C15739A14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9019061"/>
              </p:ext>
            </p:extLst>
          </p:nvPr>
        </p:nvGraphicFramePr>
        <p:xfrm>
          <a:off x="4084344" y="746450"/>
          <a:ext cx="4097596" cy="5205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A256BB1-78BD-1548-C9C9-D41E5456B4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648778"/>
              </p:ext>
            </p:extLst>
          </p:nvPr>
        </p:nvGraphicFramePr>
        <p:xfrm>
          <a:off x="8181940" y="746449"/>
          <a:ext cx="3764519" cy="5084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17770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8F78A-B4B9-D9C6-D3FB-5F0DCA1EF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24D59E-2C9F-8E66-05D6-1EE4758E3E4F}"/>
              </a:ext>
            </a:extLst>
          </p:cNvPr>
          <p:cNvSpPr txBox="1"/>
          <p:nvPr/>
        </p:nvSpPr>
        <p:spPr>
          <a:xfrm>
            <a:off x="5282673" y="311802"/>
            <a:ext cx="1614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b="1" dirty="0"/>
              <a:t>INFORMATIKA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8E38C3D-785E-A45B-0944-16758E7E16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6284338"/>
              </p:ext>
            </p:extLst>
          </p:nvPr>
        </p:nvGraphicFramePr>
        <p:xfrm>
          <a:off x="-36442" y="650356"/>
          <a:ext cx="3911272" cy="5414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4932783-E5E7-9BD2-E3C4-28144EA801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0682401"/>
              </p:ext>
            </p:extLst>
          </p:nvPr>
        </p:nvGraphicFramePr>
        <p:xfrm>
          <a:off x="4195502" y="681133"/>
          <a:ext cx="3709987" cy="5384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15031E2-F739-991D-F793-D5AC8BE092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705680"/>
              </p:ext>
            </p:extLst>
          </p:nvPr>
        </p:nvGraphicFramePr>
        <p:xfrm>
          <a:off x="8317171" y="681133"/>
          <a:ext cx="3709988" cy="5384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34707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7CA65-EE20-A05D-9735-3698C2854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41C0039-B6CB-5E62-16A2-C6BAB45399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485206"/>
              </p:ext>
            </p:extLst>
          </p:nvPr>
        </p:nvGraphicFramePr>
        <p:xfrm>
          <a:off x="1698172" y="149290"/>
          <a:ext cx="9311950" cy="5831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2214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9D0D6-A883-F674-E194-695C4CB33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4314B99-599F-7AF2-34E5-E5412195D8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990431"/>
              </p:ext>
            </p:extLst>
          </p:nvPr>
        </p:nvGraphicFramePr>
        <p:xfrm>
          <a:off x="1444336" y="488373"/>
          <a:ext cx="90712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94426F1-4751-C5DD-CCE2-CDEB8D32BF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890050"/>
              </p:ext>
            </p:extLst>
          </p:nvPr>
        </p:nvGraphicFramePr>
        <p:xfrm>
          <a:off x="715618" y="3231573"/>
          <a:ext cx="107607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3125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9E7AD-A9E2-CEDC-76CF-0C7C69709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46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DBC69-05D7-2E44-EB18-5474EB43B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3EB0F2D-38B0-E814-622C-AECF62D6B6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6572265"/>
              </p:ext>
            </p:extLst>
          </p:nvPr>
        </p:nvGraphicFramePr>
        <p:xfrm>
          <a:off x="640080" y="295275"/>
          <a:ext cx="10981944" cy="5785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8635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7392E-DB46-1B8D-3CD6-806412AD1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784B8F9-07B5-65FF-2604-B4A937ADF0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580373"/>
              </p:ext>
            </p:extLst>
          </p:nvPr>
        </p:nvGraphicFramePr>
        <p:xfrm>
          <a:off x="111967" y="205273"/>
          <a:ext cx="11896531" cy="5896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344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EBBC7-5655-A30A-168A-E6585D093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F43CC4E-A5DC-03AA-FE53-1FE8BC08B4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8676307"/>
              </p:ext>
            </p:extLst>
          </p:nvPr>
        </p:nvGraphicFramePr>
        <p:xfrm>
          <a:off x="242596" y="158621"/>
          <a:ext cx="11775233" cy="5878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0219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8B496-A78A-B89F-5B91-AF54EC70F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54225E5-5243-2846-5BA0-131F5DAD41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368391"/>
              </p:ext>
            </p:extLst>
          </p:nvPr>
        </p:nvGraphicFramePr>
        <p:xfrm>
          <a:off x="262647" y="68093"/>
          <a:ext cx="11692647" cy="5953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167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7739F-88B5-ECC1-7D5E-BB35CFAB3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3351B2E-80E9-6AC4-9551-06FE65B26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531223"/>
              </p:ext>
            </p:extLst>
          </p:nvPr>
        </p:nvGraphicFramePr>
        <p:xfrm>
          <a:off x="486383" y="85725"/>
          <a:ext cx="11498094" cy="5994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785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BA4F2-268E-809B-FF5C-2CC0A6A52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9FED265-BBBE-666C-5E17-1D3406A0FD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769330"/>
              </p:ext>
            </p:extLst>
          </p:nvPr>
        </p:nvGraphicFramePr>
        <p:xfrm>
          <a:off x="737118" y="93306"/>
          <a:ext cx="11178074" cy="5980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27110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Kaunas auga">
      <a:dk1>
        <a:srgbClr val="262626"/>
      </a:dk1>
      <a:lt1>
        <a:sysClr val="window" lastClr="FFFFFF"/>
      </a:lt1>
      <a:dk2>
        <a:srgbClr val="0054A5"/>
      </a:dk2>
      <a:lt2>
        <a:srgbClr val="E7E6E6"/>
      </a:lt2>
      <a:accent1>
        <a:srgbClr val="0054A5"/>
      </a:accent1>
      <a:accent2>
        <a:srgbClr val="00A875"/>
      </a:accent2>
      <a:accent3>
        <a:srgbClr val="7F7F7F"/>
      </a:accent3>
      <a:accent4>
        <a:srgbClr val="FCB813"/>
      </a:accent4>
      <a:accent5>
        <a:srgbClr val="EF566D"/>
      </a:accent5>
      <a:accent6>
        <a:srgbClr val="AEABAB"/>
      </a:accent6>
      <a:hlink>
        <a:srgbClr val="0054A5"/>
      </a:hlink>
      <a:folHlink>
        <a:srgbClr val="AEABAB"/>
      </a:folHlink>
    </a:clrScheme>
    <a:fontScheme name="Kaunas auga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2289B70-F49E-4FA6-ADBA-6FF4C5ADFA71}" vid="{CA4E0D3F-D234-4045-8A07-6D0DFAE36C34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4906</TotalTime>
  <Words>674</Words>
  <Application>Microsoft Office PowerPoint</Application>
  <PresentationFormat>Plačiaekranė</PresentationFormat>
  <Paragraphs>384</Paragraphs>
  <Slides>39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39</vt:i4>
      </vt:variant>
    </vt:vector>
  </HeadingPairs>
  <TitlesOfParts>
    <vt:vector size="44" baseType="lpstr">
      <vt:lpstr>Arial</vt:lpstr>
      <vt:lpstr>Open Sans</vt:lpstr>
      <vt:lpstr>Open Sans ExtraBold</vt:lpstr>
      <vt:lpstr>Tahoma</vt:lpstr>
      <vt:lpstr>1_Office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Egle</dc:creator>
  <cp:lastModifiedBy>Jolanta Ganusauskienė</cp:lastModifiedBy>
  <cp:revision>97</cp:revision>
  <cp:lastPrinted>2025-11-28T08:27:40Z</cp:lastPrinted>
  <dcterms:created xsi:type="dcterms:W3CDTF">2023-01-16T12:10:31Z</dcterms:created>
  <dcterms:modified xsi:type="dcterms:W3CDTF">2026-01-09T12:00:24Z</dcterms:modified>
</cp:coreProperties>
</file>