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agrindinio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ugdymo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pasiekimų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patikrinimo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metu bent pagrindinį lietuvių kalbos, matematikos mokymosi pasiekimų lygį pasiekusių mokinių dalis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8261111111111111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44977644585471593"/>
          <c:y val="9.4739348432200193E-2"/>
          <c:w val="0.52160000522322769"/>
          <c:h val="0.775467512492333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'[Savivaldybės švietimo stebėsenos rodikliai (15).xlsx]Page1_1'!$G$4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'[Savivaldybės švietimo stebėsenos rodikliai (15).xlsx]Page1_1'!$A$5:$F$8</c:f>
              <c:strCache>
                <c:ptCount val="3"/>
                <c:pt idx="0">
                  <c:v>13.1 Pagrindinio ugdymo pasiekimų patikrinimo metu bent 6-10 balų pasiekusių mokinių dalis (lietuvių kalba, matematika)</c:v>
                </c:pt>
                <c:pt idx="2">
                  <c:v>13.2 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'[Savivaldybės švietimo stebėsenos rodikliai (15).xlsx]Page1_1'!$G$5:$G$8</c:f>
              <c:numCache>
                <c:formatCode>General</c:formatCode>
                <c:ptCount val="4"/>
                <c:pt idx="0" formatCode="#\ ##0.00;\-#\ ##0.00;\0\,\0\0">
                  <c:v>0</c:v>
                </c:pt>
                <c:pt idx="2" formatCode="#\ ##0.00;\-#\ ##0.00;\0\,\0\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E-4096-BE37-CDA6FB814416}"/>
            </c:ext>
          </c:extLst>
        </c:ser>
        <c:ser>
          <c:idx val="1"/>
          <c:order val="1"/>
          <c:tx>
            <c:strRef>
              <c:f>'[Savivaldybės švietimo stebėsenos rodikliai (15).xlsx]Page1_1'!$H$4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(15).xlsx]Page1_1'!$A$5:$F$8</c:f>
              <c:strCache>
                <c:ptCount val="3"/>
                <c:pt idx="0">
                  <c:v>13.1 Pagrindinio ugdymo pasiekimų patikrinimo metu bent 6-10 balų pasiekusių mokinių dalis (lietuvių kalba, matematika)</c:v>
                </c:pt>
                <c:pt idx="2">
                  <c:v>13.2 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'[Savivaldybės švietimo stebėsenos rodikliai (15).xlsx]Page1_1'!$H$5:$H$8</c:f>
              <c:numCache>
                <c:formatCode>General</c:formatCode>
                <c:ptCount val="4"/>
                <c:pt idx="0" formatCode="#\ ##0.00;\-#\ ##0.00;\0\,\0\0">
                  <c:v>61.39</c:v>
                </c:pt>
                <c:pt idx="2" formatCode="#\ ##0.00;\-#\ ##0.00;\0\,\0\0">
                  <c:v>44.32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FE-4096-BE37-CDA6FB814416}"/>
            </c:ext>
          </c:extLst>
        </c:ser>
        <c:ser>
          <c:idx val="2"/>
          <c:order val="2"/>
          <c:tx>
            <c:strRef>
              <c:f>'[Savivaldybės švietimo stebėsenos rodikliai (15).xlsx]Page1_1'!$I$4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(15).xlsx]Page1_1'!$A$5:$F$8</c:f>
              <c:strCache>
                <c:ptCount val="3"/>
                <c:pt idx="0">
                  <c:v>13.1 Pagrindinio ugdymo pasiekimų patikrinimo metu bent 6-10 balų pasiekusių mokinių dalis (lietuvių kalba, matematika)</c:v>
                </c:pt>
                <c:pt idx="2">
                  <c:v>13.2 Pagrindinio ugdymo pasiekimų patikrinimo metu bent 7-10 balų pasiekusių mokinių dalis (lietuvių kalba, matematika)</c:v>
                </c:pt>
              </c:strCache>
            </c:strRef>
          </c:cat>
          <c:val>
            <c:numRef>
              <c:f>'[Savivaldybės švietimo stebėsenos rodikliai (15).xlsx]Page1_1'!$I$5:$I$8</c:f>
              <c:numCache>
                <c:formatCode>General</c:formatCode>
                <c:ptCount val="4"/>
                <c:pt idx="0" formatCode="#\ ##0.00;\-#\ ##0.00;\0\,\0\0">
                  <c:v>30.28</c:v>
                </c:pt>
                <c:pt idx="2" formatCode="#\ ##0.00;\-#\ ##0.00;\0\,\0\0">
                  <c:v>17.36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FE-4096-BE37-CDA6FB8144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8457824"/>
        <c:axId val="448453232"/>
      </c:barChart>
      <c:catAx>
        <c:axId val="448457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8453232"/>
        <c:crosses val="autoZero"/>
        <c:auto val="1"/>
        <c:lblAlgn val="ctr"/>
        <c:lblOffset val="100"/>
        <c:noMultiLvlLbl val="0"/>
      </c:catAx>
      <c:valAx>
        <c:axId val="448453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845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513922"/>
              </p:ext>
            </p:extLst>
          </p:nvPr>
        </p:nvGraphicFramePr>
        <p:xfrm>
          <a:off x="334108" y="1063869"/>
          <a:ext cx="8423030" cy="4703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3347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20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2023-03-17T10:02:35Z</dcterms:modified>
</cp:coreProperties>
</file>