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1" r:id="rId2"/>
    <p:sldId id="272" r:id="rId3"/>
    <p:sldId id="263" r:id="rId4"/>
    <p:sldId id="259" r:id="rId5"/>
    <p:sldId id="260" r:id="rId6"/>
    <p:sldId id="268" r:id="rId7"/>
    <p:sldId id="257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4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/>
              <a:t>VBE rezultatų kaita Kauno mieste 2020-2022</a:t>
            </a:r>
            <a:r>
              <a:rPr lang="lt-LT" sz="2000" b="1" baseline="0"/>
              <a:t> m.</a:t>
            </a:r>
            <a:endParaRPr lang="lt-LT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627070402695204"/>
          <c:y val="0.11421058784882417"/>
          <c:w val="0.76675761816237875"/>
          <c:h val="0.845693734301760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Lapas3!$C$3</c:f>
              <c:strCache>
                <c:ptCount val="1"/>
                <c:pt idx="0">
                  <c:v>Neišlaikė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3.78659224648512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8C-4295-B249-9DEE4628FCC8}"/>
                </c:ext>
              </c:extLst>
            </c:dLbl>
            <c:dLbl>
              <c:idx val="18"/>
              <c:layout>
                <c:manualLayout>
                  <c:x val="-5.02492676445459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8C-4295-B249-9DEE4628FCC8}"/>
                </c:ext>
              </c:extLst>
            </c:dLbl>
            <c:dLbl>
              <c:idx val="19"/>
              <c:layout>
                <c:manualLayout>
                  <c:x val="-4.1830391285645342E-2"/>
                  <c:y val="-6.458166991650828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8C-4295-B249-9DEE4628FCC8}"/>
                </c:ext>
              </c:extLst>
            </c:dLbl>
            <c:dLbl>
              <c:idx val="20"/>
              <c:layout>
                <c:manualLayout>
                  <c:x val="-4.05099446855071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8C-4295-B249-9DEE4628FCC8}"/>
                </c:ext>
              </c:extLst>
            </c:dLbl>
            <c:dLbl>
              <c:idx val="21"/>
              <c:layout>
                <c:manualLayout>
                  <c:x val="-3.1805174675092404E-2"/>
                  <c:y val="1.76133861734918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8C-4295-B249-9DEE4628FCC8}"/>
                </c:ext>
              </c:extLst>
            </c:dLbl>
            <c:dLbl>
              <c:idx val="22"/>
              <c:layout>
                <c:manualLayout>
                  <c:x val="-4.2739783419090446E-2"/>
                  <c:y val="-3.5226772346984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8C-4295-B249-9DEE4628FCC8}"/>
                </c:ext>
              </c:extLst>
            </c:dLbl>
            <c:dLbl>
              <c:idx val="23"/>
              <c:layout>
                <c:manualLayout>
                  <c:x val="-4.8229732017519879E-2"/>
                  <c:y val="-1.7613386173493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8C-4295-B249-9DEE4628FCC8}"/>
                </c:ext>
              </c:extLst>
            </c:dLbl>
            <c:dLbl>
              <c:idx val="24"/>
              <c:layout>
                <c:manualLayout>
                  <c:x val="-9.8340828709519573E-2"/>
                  <c:y val="-3.5226772346984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8C-4295-B249-9DEE4628FCC8}"/>
                </c:ext>
              </c:extLst>
            </c:dLbl>
            <c:dLbl>
              <c:idx val="25"/>
              <c:layout>
                <c:manualLayout>
                  <c:x val="-5.952714244025386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C8C-4295-B249-9DEE4628FCC8}"/>
                </c:ext>
              </c:extLst>
            </c:dLbl>
            <c:dLbl>
              <c:idx val="26"/>
              <c:layout>
                <c:manualLayout>
                  <c:x val="-8.7809863594473722E-2"/>
                  <c:y val="-1.76133861734918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8C-4295-B249-9DEE4628FCC8}"/>
                </c:ext>
              </c:extLst>
            </c:dLbl>
            <c:dLbl>
              <c:idx val="30"/>
              <c:layout>
                <c:manualLayout>
                  <c:x val="-3.9295555407704803E-2"/>
                  <c:y val="-1.291633398330165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8C-4295-B249-9DEE4628F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Lapas3!$A$4:$B$39</c:f>
              <c:multiLvlStrCache>
                <c:ptCount val="36"/>
                <c:lvl>
                  <c:pt idx="0">
                    <c:v>2022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2022 m.</c:v>
                  </c:pt>
                  <c:pt idx="4">
                    <c:v>2021 m.</c:v>
                  </c:pt>
                  <c:pt idx="5">
                    <c:v>2020 m.</c:v>
                  </c:pt>
                  <c:pt idx="6">
                    <c:v>2022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2022 m.</c:v>
                  </c:pt>
                  <c:pt idx="10">
                    <c:v>2021 m.</c:v>
                  </c:pt>
                  <c:pt idx="11">
                    <c:v>2020 m.</c:v>
                  </c:pt>
                  <c:pt idx="12">
                    <c:v>2022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2022 m.</c:v>
                  </c:pt>
                  <c:pt idx="16">
                    <c:v>2021 m.</c:v>
                  </c:pt>
                  <c:pt idx="17">
                    <c:v>2020 m.</c:v>
                  </c:pt>
                  <c:pt idx="18">
                    <c:v>2022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2022 m.</c:v>
                  </c:pt>
                  <c:pt idx="22">
                    <c:v>2021 m.</c:v>
                  </c:pt>
                  <c:pt idx="23">
                    <c:v>2020 m.</c:v>
                  </c:pt>
                  <c:pt idx="24">
                    <c:v>2022 m.</c:v>
                  </c:pt>
                  <c:pt idx="25">
                    <c:v>2021 m.</c:v>
                  </c:pt>
                  <c:pt idx="26">
                    <c:v>2020 m.</c:v>
                  </c:pt>
                  <c:pt idx="27">
                    <c:v>2022 m.</c:v>
                  </c:pt>
                  <c:pt idx="28">
                    <c:v>2021 m.</c:v>
                  </c:pt>
                  <c:pt idx="29">
                    <c:v>2020 m.</c:v>
                  </c:pt>
                  <c:pt idx="30">
                    <c:v>2022 m.</c:v>
                  </c:pt>
                  <c:pt idx="31">
                    <c:v>2021 m.</c:v>
                  </c:pt>
                  <c:pt idx="32">
                    <c:v>2020 m.</c:v>
                  </c:pt>
                  <c:pt idx="33">
                    <c:v>2022 m.</c:v>
                  </c:pt>
                  <c:pt idx="34">
                    <c:v>2021 m.</c:v>
                  </c:pt>
                  <c:pt idx="35">
                    <c:v>2020 m.</c:v>
                  </c:pt>
                </c:lvl>
                <c:lvl>
                  <c:pt idx="0">
                    <c:v>Anglų kalba</c:v>
                  </c:pt>
                  <c:pt idx="3">
                    <c:v>Biologija</c:v>
                  </c:pt>
                  <c:pt idx="6">
                    <c:v>Chemija</c:v>
                  </c:pt>
                  <c:pt idx="9">
                    <c:v>Fizika</c:v>
                  </c:pt>
                  <c:pt idx="12">
                    <c:v>Geografija</c:v>
                  </c:pt>
                  <c:pt idx="15">
                    <c:v>Istorija</c:v>
                  </c:pt>
                  <c:pt idx="18">
                    <c:v>Informacinės technologijos</c:v>
                  </c:pt>
                  <c:pt idx="21">
                    <c:v>Lietuvių kalba ir literatūra</c:v>
                  </c:pt>
                  <c:pt idx="24">
                    <c:v>Matematika</c:v>
                  </c:pt>
                  <c:pt idx="27">
                    <c:v>Prancūzų kalba</c:v>
                  </c:pt>
                  <c:pt idx="30">
                    <c:v>Rusų kalba</c:v>
                  </c:pt>
                  <c:pt idx="33">
                    <c:v>Vokiečių klaba</c:v>
                  </c:pt>
                </c:lvl>
              </c:multiLvlStrCache>
            </c:multiLvlStrRef>
          </c:cat>
          <c:val>
            <c:numRef>
              <c:f>Lapas3!$C$4:$C$39</c:f>
              <c:numCache>
                <c:formatCode>0.0</c:formatCode>
                <c:ptCount val="36"/>
                <c:pt idx="0" formatCode="0.00">
                  <c:v>-1.5704387990762101</c:v>
                </c:pt>
                <c:pt idx="1">
                  <c:v>-1.0950503723171301</c:v>
                </c:pt>
                <c:pt idx="2">
                  <c:v>-0.310000000000002</c:v>
                </c:pt>
                <c:pt idx="3" formatCode="0.00">
                  <c:v>-1.7054263565891501</c:v>
                </c:pt>
                <c:pt idx="4">
                  <c:v>-1.6666666666666701</c:v>
                </c:pt>
                <c:pt idx="5">
                  <c:v>-1.76000000000001</c:v>
                </c:pt>
                <c:pt idx="6" formatCode="0.00">
                  <c:v>-0.775193798449612</c:v>
                </c:pt>
                <c:pt idx="7">
                  <c:v>-7.7922077922077904</c:v>
                </c:pt>
                <c:pt idx="8">
                  <c:v>0</c:v>
                </c:pt>
                <c:pt idx="9" formatCode="0.00">
                  <c:v>-1.61290322580645</c:v>
                </c:pt>
                <c:pt idx="10">
                  <c:v>-0.47846889952153099</c:v>
                </c:pt>
                <c:pt idx="11">
                  <c:v>-0.89000000000000101</c:v>
                </c:pt>
                <c:pt idx="12" formatCode="0.00">
                  <c:v>-0.51020408163265296</c:v>
                </c:pt>
                <c:pt idx="13">
                  <c:v>-1.03626943005181</c:v>
                </c:pt>
                <c:pt idx="14">
                  <c:v>0</c:v>
                </c:pt>
                <c:pt idx="15" formatCode="0.00">
                  <c:v>-0.42613636363636398</c:v>
                </c:pt>
                <c:pt idx="16">
                  <c:v>-0.512820512820513</c:v>
                </c:pt>
                <c:pt idx="17">
                  <c:v>0</c:v>
                </c:pt>
                <c:pt idx="18" formatCode="0.00">
                  <c:v>-8.8560885608856097</c:v>
                </c:pt>
                <c:pt idx="19">
                  <c:v>-7.8740157480314998</c:v>
                </c:pt>
                <c:pt idx="20">
                  <c:v>-6.02</c:v>
                </c:pt>
                <c:pt idx="21" formatCode="0.00">
                  <c:v>-5.5832502492522398</c:v>
                </c:pt>
                <c:pt idx="22">
                  <c:v>-5.1855375832540398</c:v>
                </c:pt>
                <c:pt idx="23">
                  <c:v>-8.61</c:v>
                </c:pt>
                <c:pt idx="24" formatCode="0.00">
                  <c:v>-23.9517153748412</c:v>
                </c:pt>
                <c:pt idx="25">
                  <c:v>-11.6457080371788</c:v>
                </c:pt>
                <c:pt idx="26">
                  <c:v>-23.76</c:v>
                </c:pt>
                <c:pt idx="27" formatCode="General">
                  <c:v>0</c:v>
                </c:pt>
                <c:pt idx="28">
                  <c:v>0</c:v>
                </c:pt>
                <c:pt idx="30" formatCode="0.00">
                  <c:v>-5.1282051282051304</c:v>
                </c:pt>
                <c:pt idx="31">
                  <c:v>0</c:v>
                </c:pt>
                <c:pt idx="32">
                  <c:v>0</c:v>
                </c:pt>
                <c:pt idx="33" formatCode="General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C8C-4295-B249-9DEE4628FCC8}"/>
            </c:ext>
          </c:extLst>
        </c:ser>
        <c:ser>
          <c:idx val="1"/>
          <c:order val="1"/>
          <c:tx>
            <c:strRef>
              <c:f>Lapas3!$D$3</c:f>
              <c:strCache>
                <c:ptCount val="1"/>
                <c:pt idx="0">
                  <c:v>16-35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Lapas3!$A$4:$B$39</c:f>
              <c:multiLvlStrCache>
                <c:ptCount val="36"/>
                <c:lvl>
                  <c:pt idx="0">
                    <c:v>2022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2022 m.</c:v>
                  </c:pt>
                  <c:pt idx="4">
                    <c:v>2021 m.</c:v>
                  </c:pt>
                  <c:pt idx="5">
                    <c:v>2020 m.</c:v>
                  </c:pt>
                  <c:pt idx="6">
                    <c:v>2022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2022 m.</c:v>
                  </c:pt>
                  <c:pt idx="10">
                    <c:v>2021 m.</c:v>
                  </c:pt>
                  <c:pt idx="11">
                    <c:v>2020 m.</c:v>
                  </c:pt>
                  <c:pt idx="12">
                    <c:v>2022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2022 m.</c:v>
                  </c:pt>
                  <c:pt idx="16">
                    <c:v>2021 m.</c:v>
                  </c:pt>
                  <c:pt idx="17">
                    <c:v>2020 m.</c:v>
                  </c:pt>
                  <c:pt idx="18">
                    <c:v>2022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2022 m.</c:v>
                  </c:pt>
                  <c:pt idx="22">
                    <c:v>2021 m.</c:v>
                  </c:pt>
                  <c:pt idx="23">
                    <c:v>2020 m.</c:v>
                  </c:pt>
                  <c:pt idx="24">
                    <c:v>2022 m.</c:v>
                  </c:pt>
                  <c:pt idx="25">
                    <c:v>2021 m.</c:v>
                  </c:pt>
                  <c:pt idx="26">
                    <c:v>2020 m.</c:v>
                  </c:pt>
                  <c:pt idx="27">
                    <c:v>2022 m.</c:v>
                  </c:pt>
                  <c:pt idx="28">
                    <c:v>2021 m.</c:v>
                  </c:pt>
                  <c:pt idx="29">
                    <c:v>2020 m.</c:v>
                  </c:pt>
                  <c:pt idx="30">
                    <c:v>2022 m.</c:v>
                  </c:pt>
                  <c:pt idx="31">
                    <c:v>2021 m.</c:v>
                  </c:pt>
                  <c:pt idx="32">
                    <c:v>2020 m.</c:v>
                  </c:pt>
                  <c:pt idx="33">
                    <c:v>2022 m.</c:v>
                  </c:pt>
                  <c:pt idx="34">
                    <c:v>2021 m.</c:v>
                  </c:pt>
                  <c:pt idx="35">
                    <c:v>2020 m.</c:v>
                  </c:pt>
                </c:lvl>
                <c:lvl>
                  <c:pt idx="0">
                    <c:v>Anglų kalba</c:v>
                  </c:pt>
                  <c:pt idx="3">
                    <c:v>Biologija</c:v>
                  </c:pt>
                  <c:pt idx="6">
                    <c:v>Chemija</c:v>
                  </c:pt>
                  <c:pt idx="9">
                    <c:v>Fizika</c:v>
                  </c:pt>
                  <c:pt idx="12">
                    <c:v>Geografija</c:v>
                  </c:pt>
                  <c:pt idx="15">
                    <c:v>Istorija</c:v>
                  </c:pt>
                  <c:pt idx="18">
                    <c:v>Informacinės technologijos</c:v>
                  </c:pt>
                  <c:pt idx="21">
                    <c:v>Lietuvių kalba ir literatūra</c:v>
                  </c:pt>
                  <c:pt idx="24">
                    <c:v>Matematika</c:v>
                  </c:pt>
                  <c:pt idx="27">
                    <c:v>Prancūzų kalba</c:v>
                  </c:pt>
                  <c:pt idx="30">
                    <c:v>Rusų kalba</c:v>
                  </c:pt>
                  <c:pt idx="33">
                    <c:v>Vokiečių klaba</c:v>
                  </c:pt>
                </c:lvl>
              </c:multiLvlStrCache>
            </c:multiLvlStrRef>
          </c:cat>
          <c:val>
            <c:numRef>
              <c:f>Lapas3!$D$4:$D$39</c:f>
              <c:numCache>
                <c:formatCode>General</c:formatCode>
                <c:ptCount val="36"/>
                <c:pt idx="0">
                  <c:v>10.76</c:v>
                </c:pt>
                <c:pt idx="1">
                  <c:v>8.4</c:v>
                </c:pt>
                <c:pt idx="2" formatCode="0.0">
                  <c:v>7.24</c:v>
                </c:pt>
                <c:pt idx="3">
                  <c:v>31.01</c:v>
                </c:pt>
                <c:pt idx="4">
                  <c:v>25.3</c:v>
                </c:pt>
                <c:pt idx="5" formatCode="0.0">
                  <c:v>19.68</c:v>
                </c:pt>
                <c:pt idx="6">
                  <c:v>13.18</c:v>
                </c:pt>
                <c:pt idx="7">
                  <c:v>22.7</c:v>
                </c:pt>
                <c:pt idx="8" formatCode="0.0">
                  <c:v>21.28</c:v>
                </c:pt>
                <c:pt idx="9">
                  <c:v>31.72</c:v>
                </c:pt>
                <c:pt idx="10" formatCode="0.0">
                  <c:v>27.3</c:v>
                </c:pt>
                <c:pt idx="11" formatCode="0.0">
                  <c:v>29.78</c:v>
                </c:pt>
                <c:pt idx="12">
                  <c:v>15.31</c:v>
                </c:pt>
                <c:pt idx="13">
                  <c:v>19.7</c:v>
                </c:pt>
                <c:pt idx="14" formatCode="0.0">
                  <c:v>16.03</c:v>
                </c:pt>
                <c:pt idx="15">
                  <c:v>23.86</c:v>
                </c:pt>
                <c:pt idx="16">
                  <c:v>24.5</c:v>
                </c:pt>
                <c:pt idx="17" formatCode="0.0">
                  <c:v>14.46</c:v>
                </c:pt>
                <c:pt idx="18">
                  <c:v>40.590000000000003</c:v>
                </c:pt>
                <c:pt idx="19">
                  <c:v>35.4</c:v>
                </c:pt>
                <c:pt idx="20" formatCode="0.0">
                  <c:v>28.57</c:v>
                </c:pt>
                <c:pt idx="21" formatCode="0.00">
                  <c:v>25.37</c:v>
                </c:pt>
                <c:pt idx="22">
                  <c:v>31.5</c:v>
                </c:pt>
                <c:pt idx="23" formatCode="0.0">
                  <c:v>29.98</c:v>
                </c:pt>
                <c:pt idx="24">
                  <c:v>42.57</c:v>
                </c:pt>
                <c:pt idx="25">
                  <c:v>38.799999999999997</c:v>
                </c:pt>
                <c:pt idx="26" formatCode="0.0">
                  <c:v>38.68</c:v>
                </c:pt>
                <c:pt idx="27">
                  <c:v>0</c:v>
                </c:pt>
                <c:pt idx="28">
                  <c:v>0</c:v>
                </c:pt>
                <c:pt idx="30">
                  <c:v>7.69</c:v>
                </c:pt>
                <c:pt idx="31">
                  <c:v>10.5</c:v>
                </c:pt>
                <c:pt idx="32" formatCode="0.0">
                  <c:v>11.11</c:v>
                </c:pt>
                <c:pt idx="33">
                  <c:v>0</c:v>
                </c:pt>
                <c:pt idx="34">
                  <c:v>0</c:v>
                </c:pt>
                <c:pt idx="35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8C-4295-B249-9DEE4628FCC8}"/>
            </c:ext>
          </c:extLst>
        </c:ser>
        <c:ser>
          <c:idx val="2"/>
          <c:order val="2"/>
          <c:tx>
            <c:strRef>
              <c:f>Lapas3!$E$3</c:f>
              <c:strCache>
                <c:ptCount val="1"/>
                <c:pt idx="0">
                  <c:v>36-85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Lapas3!$A$4:$B$39</c:f>
              <c:multiLvlStrCache>
                <c:ptCount val="36"/>
                <c:lvl>
                  <c:pt idx="0">
                    <c:v>2022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2022 m.</c:v>
                  </c:pt>
                  <c:pt idx="4">
                    <c:v>2021 m.</c:v>
                  </c:pt>
                  <c:pt idx="5">
                    <c:v>2020 m.</c:v>
                  </c:pt>
                  <c:pt idx="6">
                    <c:v>2022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2022 m.</c:v>
                  </c:pt>
                  <c:pt idx="10">
                    <c:v>2021 m.</c:v>
                  </c:pt>
                  <c:pt idx="11">
                    <c:v>2020 m.</c:v>
                  </c:pt>
                  <c:pt idx="12">
                    <c:v>2022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2022 m.</c:v>
                  </c:pt>
                  <c:pt idx="16">
                    <c:v>2021 m.</c:v>
                  </c:pt>
                  <c:pt idx="17">
                    <c:v>2020 m.</c:v>
                  </c:pt>
                  <c:pt idx="18">
                    <c:v>2022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2022 m.</c:v>
                  </c:pt>
                  <c:pt idx="22">
                    <c:v>2021 m.</c:v>
                  </c:pt>
                  <c:pt idx="23">
                    <c:v>2020 m.</c:v>
                  </c:pt>
                  <c:pt idx="24">
                    <c:v>2022 m.</c:v>
                  </c:pt>
                  <c:pt idx="25">
                    <c:v>2021 m.</c:v>
                  </c:pt>
                  <c:pt idx="26">
                    <c:v>2020 m.</c:v>
                  </c:pt>
                  <c:pt idx="27">
                    <c:v>2022 m.</c:v>
                  </c:pt>
                  <c:pt idx="28">
                    <c:v>2021 m.</c:v>
                  </c:pt>
                  <c:pt idx="29">
                    <c:v>2020 m.</c:v>
                  </c:pt>
                  <c:pt idx="30">
                    <c:v>2022 m.</c:v>
                  </c:pt>
                  <c:pt idx="31">
                    <c:v>2021 m.</c:v>
                  </c:pt>
                  <c:pt idx="32">
                    <c:v>2020 m.</c:v>
                  </c:pt>
                  <c:pt idx="33">
                    <c:v>2022 m.</c:v>
                  </c:pt>
                  <c:pt idx="34">
                    <c:v>2021 m.</c:v>
                  </c:pt>
                  <c:pt idx="35">
                    <c:v>2020 m.</c:v>
                  </c:pt>
                </c:lvl>
                <c:lvl>
                  <c:pt idx="0">
                    <c:v>Anglų kalba</c:v>
                  </c:pt>
                  <c:pt idx="3">
                    <c:v>Biologija</c:v>
                  </c:pt>
                  <c:pt idx="6">
                    <c:v>Chemija</c:v>
                  </c:pt>
                  <c:pt idx="9">
                    <c:v>Fizika</c:v>
                  </c:pt>
                  <c:pt idx="12">
                    <c:v>Geografija</c:v>
                  </c:pt>
                  <c:pt idx="15">
                    <c:v>Istorija</c:v>
                  </c:pt>
                  <c:pt idx="18">
                    <c:v>Informacinės technologijos</c:v>
                  </c:pt>
                  <c:pt idx="21">
                    <c:v>Lietuvių kalba ir literatūra</c:v>
                  </c:pt>
                  <c:pt idx="24">
                    <c:v>Matematika</c:v>
                  </c:pt>
                  <c:pt idx="27">
                    <c:v>Prancūzų kalba</c:v>
                  </c:pt>
                  <c:pt idx="30">
                    <c:v>Rusų kalba</c:v>
                  </c:pt>
                  <c:pt idx="33">
                    <c:v>Vokiečių klaba</c:v>
                  </c:pt>
                </c:lvl>
              </c:multiLvlStrCache>
            </c:multiLvlStrRef>
          </c:cat>
          <c:val>
            <c:numRef>
              <c:f>Lapas3!$E$4:$E$39</c:f>
              <c:numCache>
                <c:formatCode>General</c:formatCode>
                <c:ptCount val="36"/>
                <c:pt idx="0">
                  <c:v>59.03</c:v>
                </c:pt>
                <c:pt idx="1">
                  <c:v>52.1</c:v>
                </c:pt>
                <c:pt idx="2" formatCode="0.0">
                  <c:v>44.57</c:v>
                </c:pt>
                <c:pt idx="3">
                  <c:v>53.64</c:v>
                </c:pt>
                <c:pt idx="4">
                  <c:v>46.8</c:v>
                </c:pt>
                <c:pt idx="5" formatCode="0.0">
                  <c:v>53.08</c:v>
                </c:pt>
                <c:pt idx="6">
                  <c:v>49.61</c:v>
                </c:pt>
                <c:pt idx="7">
                  <c:v>47.4</c:v>
                </c:pt>
                <c:pt idx="8" formatCode="0.0">
                  <c:v>46.81</c:v>
                </c:pt>
                <c:pt idx="9">
                  <c:v>51.08</c:v>
                </c:pt>
                <c:pt idx="10">
                  <c:v>57.4</c:v>
                </c:pt>
                <c:pt idx="11" formatCode="0.0">
                  <c:v>56.44</c:v>
                </c:pt>
                <c:pt idx="12">
                  <c:v>67.86</c:v>
                </c:pt>
                <c:pt idx="13">
                  <c:v>68.900000000000006</c:v>
                </c:pt>
                <c:pt idx="14" formatCode="0.0">
                  <c:v>63.46</c:v>
                </c:pt>
                <c:pt idx="15">
                  <c:v>65.91</c:v>
                </c:pt>
                <c:pt idx="16">
                  <c:v>64.2</c:v>
                </c:pt>
                <c:pt idx="17" formatCode="0.0">
                  <c:v>75.86</c:v>
                </c:pt>
                <c:pt idx="18">
                  <c:v>26.94</c:v>
                </c:pt>
                <c:pt idx="19">
                  <c:v>20.5</c:v>
                </c:pt>
                <c:pt idx="20" formatCode="0.0">
                  <c:v>32.33</c:v>
                </c:pt>
                <c:pt idx="21" formatCode="0.00">
                  <c:v>46.56</c:v>
                </c:pt>
                <c:pt idx="22">
                  <c:v>44.9</c:v>
                </c:pt>
                <c:pt idx="23" formatCode="0.0">
                  <c:v>44.27</c:v>
                </c:pt>
                <c:pt idx="24">
                  <c:v>27.51</c:v>
                </c:pt>
                <c:pt idx="25">
                  <c:v>39.1</c:v>
                </c:pt>
                <c:pt idx="26" formatCode="0.0">
                  <c:v>29.14</c:v>
                </c:pt>
                <c:pt idx="27">
                  <c:v>0</c:v>
                </c:pt>
                <c:pt idx="28">
                  <c:v>50</c:v>
                </c:pt>
                <c:pt idx="30">
                  <c:v>51.28</c:v>
                </c:pt>
                <c:pt idx="31">
                  <c:v>36.799999999999997</c:v>
                </c:pt>
                <c:pt idx="32" formatCode="0.0">
                  <c:v>50</c:v>
                </c:pt>
                <c:pt idx="33">
                  <c:v>33.33</c:v>
                </c:pt>
                <c:pt idx="34">
                  <c:v>33.299999999999997</c:v>
                </c:pt>
                <c:pt idx="35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C8C-4295-B249-9DEE4628FCC8}"/>
            </c:ext>
          </c:extLst>
        </c:ser>
        <c:ser>
          <c:idx val="3"/>
          <c:order val="3"/>
          <c:tx>
            <c:strRef>
              <c:f>Lapas3!$F$3</c:f>
              <c:strCache>
                <c:ptCount val="1"/>
                <c:pt idx="0">
                  <c:v>86-100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Lapas3!$A$4:$B$39</c:f>
              <c:multiLvlStrCache>
                <c:ptCount val="36"/>
                <c:lvl>
                  <c:pt idx="0">
                    <c:v>2022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2022 m.</c:v>
                  </c:pt>
                  <c:pt idx="4">
                    <c:v>2021 m.</c:v>
                  </c:pt>
                  <c:pt idx="5">
                    <c:v>2020 m.</c:v>
                  </c:pt>
                  <c:pt idx="6">
                    <c:v>2022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2022 m.</c:v>
                  </c:pt>
                  <c:pt idx="10">
                    <c:v>2021 m.</c:v>
                  </c:pt>
                  <c:pt idx="11">
                    <c:v>2020 m.</c:v>
                  </c:pt>
                  <c:pt idx="12">
                    <c:v>2022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2022 m.</c:v>
                  </c:pt>
                  <c:pt idx="16">
                    <c:v>2021 m.</c:v>
                  </c:pt>
                  <c:pt idx="17">
                    <c:v>2020 m.</c:v>
                  </c:pt>
                  <c:pt idx="18">
                    <c:v>2022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2022 m.</c:v>
                  </c:pt>
                  <c:pt idx="22">
                    <c:v>2021 m.</c:v>
                  </c:pt>
                  <c:pt idx="23">
                    <c:v>2020 m.</c:v>
                  </c:pt>
                  <c:pt idx="24">
                    <c:v>2022 m.</c:v>
                  </c:pt>
                  <c:pt idx="25">
                    <c:v>2021 m.</c:v>
                  </c:pt>
                  <c:pt idx="26">
                    <c:v>2020 m.</c:v>
                  </c:pt>
                  <c:pt idx="27">
                    <c:v>2022 m.</c:v>
                  </c:pt>
                  <c:pt idx="28">
                    <c:v>2021 m.</c:v>
                  </c:pt>
                  <c:pt idx="29">
                    <c:v>2020 m.</c:v>
                  </c:pt>
                  <c:pt idx="30">
                    <c:v>2022 m.</c:v>
                  </c:pt>
                  <c:pt idx="31">
                    <c:v>2021 m.</c:v>
                  </c:pt>
                  <c:pt idx="32">
                    <c:v>2020 m.</c:v>
                  </c:pt>
                  <c:pt idx="33">
                    <c:v>2022 m.</c:v>
                  </c:pt>
                  <c:pt idx="34">
                    <c:v>2021 m.</c:v>
                  </c:pt>
                  <c:pt idx="35">
                    <c:v>2020 m.</c:v>
                  </c:pt>
                </c:lvl>
                <c:lvl>
                  <c:pt idx="0">
                    <c:v>Anglų kalba</c:v>
                  </c:pt>
                  <c:pt idx="3">
                    <c:v>Biologija</c:v>
                  </c:pt>
                  <c:pt idx="6">
                    <c:v>Chemija</c:v>
                  </c:pt>
                  <c:pt idx="9">
                    <c:v>Fizika</c:v>
                  </c:pt>
                  <c:pt idx="12">
                    <c:v>Geografija</c:v>
                  </c:pt>
                  <c:pt idx="15">
                    <c:v>Istorija</c:v>
                  </c:pt>
                  <c:pt idx="18">
                    <c:v>Informacinės technologijos</c:v>
                  </c:pt>
                  <c:pt idx="21">
                    <c:v>Lietuvių kalba ir literatūra</c:v>
                  </c:pt>
                  <c:pt idx="24">
                    <c:v>Matematika</c:v>
                  </c:pt>
                  <c:pt idx="27">
                    <c:v>Prancūzų kalba</c:v>
                  </c:pt>
                  <c:pt idx="30">
                    <c:v>Rusų kalba</c:v>
                  </c:pt>
                  <c:pt idx="33">
                    <c:v>Vokiečių klaba</c:v>
                  </c:pt>
                </c:lvl>
              </c:multiLvlStrCache>
            </c:multiLvlStrRef>
          </c:cat>
          <c:val>
            <c:numRef>
              <c:f>Lapas3!$F$4:$F$39</c:f>
              <c:numCache>
                <c:formatCode>General</c:formatCode>
                <c:ptCount val="36"/>
                <c:pt idx="0">
                  <c:v>28.64</c:v>
                </c:pt>
                <c:pt idx="1">
                  <c:v>38.4</c:v>
                </c:pt>
                <c:pt idx="2" formatCode="0.0">
                  <c:v>47.88</c:v>
                </c:pt>
                <c:pt idx="3">
                  <c:v>13.64</c:v>
                </c:pt>
                <c:pt idx="4">
                  <c:v>26.2</c:v>
                </c:pt>
                <c:pt idx="5" formatCode="0.0">
                  <c:v>25.48</c:v>
                </c:pt>
                <c:pt idx="6">
                  <c:v>36.43</c:v>
                </c:pt>
                <c:pt idx="7">
                  <c:v>22.1</c:v>
                </c:pt>
                <c:pt idx="8" formatCode="0.0">
                  <c:v>31.91</c:v>
                </c:pt>
                <c:pt idx="9">
                  <c:v>15.59</c:v>
                </c:pt>
                <c:pt idx="10">
                  <c:v>14.8</c:v>
                </c:pt>
                <c:pt idx="11" formatCode="0.0">
                  <c:v>12.89</c:v>
                </c:pt>
                <c:pt idx="12">
                  <c:v>16.329999999999998</c:v>
                </c:pt>
                <c:pt idx="13">
                  <c:v>10.4</c:v>
                </c:pt>
                <c:pt idx="14" formatCode="0.0">
                  <c:v>20.51</c:v>
                </c:pt>
                <c:pt idx="15">
                  <c:v>9.8000000000000007</c:v>
                </c:pt>
                <c:pt idx="16">
                  <c:v>10.8</c:v>
                </c:pt>
                <c:pt idx="17" formatCode="0.0">
                  <c:v>9.68</c:v>
                </c:pt>
                <c:pt idx="18">
                  <c:v>23.62</c:v>
                </c:pt>
                <c:pt idx="19">
                  <c:v>36.200000000000003</c:v>
                </c:pt>
                <c:pt idx="20" formatCode="0.0">
                  <c:v>33.08</c:v>
                </c:pt>
                <c:pt idx="21" formatCode="0.00">
                  <c:v>22.48</c:v>
                </c:pt>
                <c:pt idx="22">
                  <c:v>18.399999999999999</c:v>
                </c:pt>
                <c:pt idx="23" formatCode="0.0">
                  <c:v>17.13</c:v>
                </c:pt>
                <c:pt idx="24">
                  <c:v>5.97</c:v>
                </c:pt>
                <c:pt idx="25">
                  <c:v>10.4</c:v>
                </c:pt>
                <c:pt idx="26" formatCode="0.0">
                  <c:v>8.43</c:v>
                </c:pt>
                <c:pt idx="27">
                  <c:v>100</c:v>
                </c:pt>
                <c:pt idx="28">
                  <c:v>50</c:v>
                </c:pt>
                <c:pt idx="30">
                  <c:v>35.9</c:v>
                </c:pt>
                <c:pt idx="31">
                  <c:v>52.6</c:v>
                </c:pt>
                <c:pt idx="32" formatCode="0.0">
                  <c:v>38.89</c:v>
                </c:pt>
                <c:pt idx="33">
                  <c:v>66.67</c:v>
                </c:pt>
                <c:pt idx="34">
                  <c:v>66.7</c:v>
                </c:pt>
                <c:pt idx="35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8C-4295-B249-9DEE4628F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1887440"/>
        <c:axId val="311882192"/>
      </c:barChart>
      <c:catAx>
        <c:axId val="311887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1882192"/>
        <c:crosses val="autoZero"/>
        <c:auto val="1"/>
        <c:lblAlgn val="ctr"/>
        <c:lblOffset val="100"/>
        <c:noMultiLvlLbl val="0"/>
      </c:catAx>
      <c:valAx>
        <c:axId val="3118821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18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358580820038685E-4"/>
          <c:y val="0.22557778098299491"/>
          <c:w val="9.2689091303098936E-2"/>
          <c:h val="0.16920803673602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Anglų kalba 2021 m.</a:t>
            </a:r>
          </a:p>
        </c:rich>
      </c:tx>
      <c:layout>
        <c:manualLayout>
          <c:xMode val="edge"/>
          <c:yMode val="edge"/>
          <c:x val="0.30167344706911636"/>
          <c:y val="2.3529411764705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 M. PALYGIIMAS'!$P$3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B-43FC-A946-39BB950F07F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B-43FC-A946-39BB950F07FD}"/>
              </c:ext>
            </c:extLst>
          </c:dPt>
          <c:dLbls>
            <c:dLbl>
              <c:idx val="11"/>
              <c:layout>
                <c:manualLayout>
                  <c:x val="-1.66500208851565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9B-43FC-A946-39BB950F07FD}"/>
                </c:ext>
              </c:extLst>
            </c:dLbl>
            <c:dLbl>
              <c:idx val="12"/>
              <c:layout>
                <c:manualLayout>
                  <c:x val="-1.86852949794577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9B-43FC-A946-39BB950F07FD}"/>
                </c:ext>
              </c:extLst>
            </c:dLbl>
            <c:dLbl>
              <c:idx val="14"/>
              <c:layout>
                <c:manualLayout>
                  <c:x val="-4.56264216972878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B-43FC-A946-39BB950F07FD}"/>
                </c:ext>
              </c:extLst>
            </c:dLbl>
            <c:dLbl>
              <c:idx val="16"/>
              <c:layout>
                <c:manualLayout>
                  <c:x val="-1.95496287429629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B-43FC-A946-39BB950F07FD}"/>
                </c:ext>
              </c:extLst>
            </c:dLbl>
            <c:dLbl>
              <c:idx val="17"/>
              <c:layout>
                <c:manualLayout>
                  <c:x val="-2.9842957130358706E-2"/>
                  <c:y val="-5.22875816993464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9B-43FC-A946-39BB950F07FD}"/>
                </c:ext>
              </c:extLst>
            </c:dLbl>
            <c:dLbl>
              <c:idx val="19"/>
              <c:layout>
                <c:manualLayout>
                  <c:x val="-3.3038713910761158E-2"/>
                  <c:y val="-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9B-43FC-A946-39BB950F07FD}"/>
                </c:ext>
              </c:extLst>
            </c:dLbl>
            <c:dLbl>
              <c:idx val="20"/>
              <c:layout>
                <c:manualLayout>
                  <c:x val="-2.7181321084864391E-2"/>
                  <c:y val="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9B-43FC-A946-39BB950F07FD}"/>
                </c:ext>
              </c:extLst>
            </c:dLbl>
            <c:dLbl>
              <c:idx val="21"/>
              <c:layout>
                <c:manualLayout>
                  <c:x val="-2.938976377952756E-2"/>
                  <c:y val="-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9B-43FC-A946-39BB950F07FD}"/>
                </c:ext>
              </c:extLst>
            </c:dLbl>
            <c:dLbl>
              <c:idx val="22"/>
              <c:layout>
                <c:manualLayout>
                  <c:x val="-2.1560804899387578E-2"/>
                  <c:y val="-1.91718918144301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9B-43FC-A946-39BB950F0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PALYGIIMAS'!$O$4:$O$26</c:f>
              <c:strCache>
                <c:ptCount val="23"/>
                <c:pt idx="0">
                  <c:v>G21</c:v>
                </c:pt>
                <c:pt idx="1">
                  <c:v>G18</c:v>
                </c:pt>
                <c:pt idx="2">
                  <c:v>G16</c:v>
                </c:pt>
                <c:pt idx="3">
                  <c:v>G13</c:v>
                </c:pt>
                <c:pt idx="4">
                  <c:v>G9</c:v>
                </c:pt>
                <c:pt idx="5">
                  <c:v>G20</c:v>
                </c:pt>
                <c:pt idx="6">
                  <c:v>G17</c:v>
                </c:pt>
                <c:pt idx="7">
                  <c:v>G5</c:v>
                </c:pt>
                <c:pt idx="8">
                  <c:v>G14</c:v>
                </c:pt>
                <c:pt idx="9">
                  <c:v>G11</c:v>
                </c:pt>
                <c:pt idx="10">
                  <c:v>G4</c:v>
                </c:pt>
                <c:pt idx="11">
                  <c:v>Kauno miestas</c:v>
                </c:pt>
                <c:pt idx="12">
                  <c:v>G3</c:v>
                </c:pt>
                <c:pt idx="13">
                  <c:v>G8</c:v>
                </c:pt>
                <c:pt idx="14">
                  <c:v>G6</c:v>
                </c:pt>
                <c:pt idx="15">
                  <c:v>G7</c:v>
                </c:pt>
                <c:pt idx="16">
                  <c:v>Visa Lietuva</c:v>
                </c:pt>
                <c:pt idx="17">
                  <c:v>G1</c:v>
                </c:pt>
                <c:pt idx="18">
                  <c:v>G10</c:v>
                </c:pt>
                <c:pt idx="19">
                  <c:v>G12</c:v>
                </c:pt>
                <c:pt idx="20">
                  <c:v>G2</c:v>
                </c:pt>
                <c:pt idx="21">
                  <c:v>G19</c:v>
                </c:pt>
                <c:pt idx="22">
                  <c:v>G15</c:v>
                </c:pt>
              </c:strCache>
            </c:strRef>
          </c:cat>
          <c:val>
            <c:numRef>
              <c:f>'3 M. PALYGIIMAS'!$P$4:$P$26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-1.1000000000000001</c:v>
                </c:pt>
                <c:pt idx="12">
                  <c:v>-1.98019801980198</c:v>
                </c:pt>
                <c:pt idx="13">
                  <c:v>-1.4492753623188399</c:v>
                </c:pt>
                <c:pt idx="14">
                  <c:v>-11.764705882352899</c:v>
                </c:pt>
                <c:pt idx="15">
                  <c:v>0</c:v>
                </c:pt>
                <c:pt idx="16">
                  <c:v>-1.7</c:v>
                </c:pt>
                <c:pt idx="17">
                  <c:v>-4</c:v>
                </c:pt>
                <c:pt idx="18">
                  <c:v>-0.70422535211267601</c:v>
                </c:pt>
                <c:pt idx="19">
                  <c:v>-3.8461538461538498</c:v>
                </c:pt>
                <c:pt idx="20">
                  <c:v>3.5714285714285716</c:v>
                </c:pt>
                <c:pt idx="21">
                  <c:v>-4.1666666666666696</c:v>
                </c:pt>
                <c:pt idx="22">
                  <c:v>-9.0909090909090899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9B-43FC-A946-39BB950F07FD}"/>
            </c:ext>
          </c:extLst>
        </c:ser>
        <c:ser>
          <c:idx val="1"/>
          <c:order val="1"/>
          <c:tx>
            <c:strRef>
              <c:f>'3 M. PALYGIIMAS'!$Q$3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9B-43FC-A946-39BB950F07FD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79B-43FC-A946-39BB950F07FD}"/>
              </c:ext>
            </c:extLst>
          </c:dPt>
          <c:dLbls>
            <c:dLbl>
              <c:idx val="0"/>
              <c:layout>
                <c:manualLayout>
                  <c:x val="0.21287889091160891"/>
                  <c:y val="2.6145182993598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9B-43FC-A946-39BB950F07FD}"/>
                </c:ext>
              </c:extLst>
            </c:dLbl>
            <c:dLbl>
              <c:idx val="1"/>
              <c:layout>
                <c:manualLayout>
                  <c:x val="0.19705477939387436"/>
                  <c:y val="-2.61387023236007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9B-43FC-A946-39BB950F07FD}"/>
                </c:ext>
              </c:extLst>
            </c:dLbl>
            <c:dLbl>
              <c:idx val="2"/>
              <c:layout>
                <c:manualLayout>
                  <c:x val="0.19546453869294567"/>
                  <c:y val="2.160223332745798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98858445494488E-2"/>
                      <c:h val="3.8367726609047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79B-43FC-A946-39BB950F07FD}"/>
                </c:ext>
              </c:extLst>
            </c:dLbl>
            <c:dLbl>
              <c:idx val="3"/>
              <c:layout>
                <c:manualLayout>
                  <c:x val="0.19925079636808737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9B-43FC-A946-39BB950F07FD}"/>
                </c:ext>
              </c:extLst>
            </c:dLbl>
            <c:dLbl>
              <c:idx val="4"/>
              <c:layout>
                <c:manualLayout>
                  <c:x val="0.19351994070754169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9B-43FC-A946-39BB950F07FD}"/>
                </c:ext>
              </c:extLst>
            </c:dLbl>
            <c:dLbl>
              <c:idx val="5"/>
              <c:layout>
                <c:manualLayout>
                  <c:x val="0.19216115520474739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9B-43FC-A946-39BB950F07FD}"/>
                </c:ext>
              </c:extLst>
            </c:dLbl>
            <c:dLbl>
              <c:idx val="6"/>
              <c:layout>
                <c:manualLayout>
                  <c:x val="0.18629679169406488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9B-43FC-A946-39BB950F07FD}"/>
                </c:ext>
              </c:extLst>
            </c:dLbl>
            <c:dLbl>
              <c:idx val="7"/>
              <c:layout>
                <c:manualLayout>
                  <c:x val="0.19353772095861133"/>
                  <c:y val="2.1602233320260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9B-43FC-A946-39BB950F07FD}"/>
                </c:ext>
              </c:extLst>
            </c:dLbl>
            <c:dLbl>
              <c:idx val="8"/>
              <c:layout>
                <c:manualLayout>
                  <c:x val="0.18953934800755115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9B-43FC-A946-39BB950F07FD}"/>
                </c:ext>
              </c:extLst>
            </c:dLbl>
            <c:dLbl>
              <c:idx val="9"/>
              <c:layout>
                <c:manualLayout>
                  <c:x val="0.19204542760568019"/>
                  <c:y val="2.16022333303197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79B-43FC-A946-39BB950F07FD}"/>
                </c:ext>
              </c:extLst>
            </c:dLbl>
            <c:dLbl>
              <c:idx val="10"/>
              <c:layout>
                <c:manualLayout>
                  <c:x val="0.18099890074377598"/>
                  <c:y val="5.22946864338622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79B-43FC-A946-39BB950F07FD}"/>
                </c:ext>
              </c:extLst>
            </c:dLbl>
            <c:dLbl>
              <c:idx val="11"/>
              <c:layout>
                <c:manualLayout>
                  <c:x val="0.18387337466669829"/>
                  <c:y val="4.32044666505802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9B-43FC-A946-39BB950F07FD}"/>
                </c:ext>
              </c:extLst>
            </c:dLbl>
            <c:dLbl>
              <c:idx val="12"/>
              <c:layout>
                <c:manualLayout>
                  <c:x val="0.18870492394419622"/>
                  <c:y val="-5.4867512422904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79B-43FC-A946-39BB950F07FD}"/>
                </c:ext>
              </c:extLst>
            </c:dLbl>
            <c:dLbl>
              <c:idx val="13"/>
              <c:layout>
                <c:manualLayout>
                  <c:x val="0.19241756514122496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79B-43FC-A946-39BB950F07FD}"/>
                </c:ext>
              </c:extLst>
            </c:dLbl>
            <c:dLbl>
              <c:idx val="14"/>
              <c:layout>
                <c:manualLayout>
                  <c:x val="0.18395073435556261"/>
                  <c:y val="-2.87244896526382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79B-43FC-A946-39BB950F07FD}"/>
                </c:ext>
              </c:extLst>
            </c:dLbl>
            <c:dLbl>
              <c:idx val="15"/>
              <c:layout>
                <c:manualLayout>
                  <c:x val="0.18111712381667749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79B-43FC-A946-39BB950F07FD}"/>
                </c:ext>
              </c:extLst>
            </c:dLbl>
            <c:dLbl>
              <c:idx val="16"/>
              <c:layout>
                <c:manualLayout>
                  <c:x val="0.18330908564590973"/>
                  <c:y val="-5.48675124229033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9B-43FC-A946-39BB950F07FD}"/>
                </c:ext>
              </c:extLst>
            </c:dLbl>
            <c:dLbl>
              <c:idx val="17"/>
              <c:layout>
                <c:manualLayout>
                  <c:x val="0.17767992054411311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79B-43FC-A946-39BB950F07FD}"/>
                </c:ext>
              </c:extLst>
            </c:dLbl>
            <c:dLbl>
              <c:idx val="18"/>
              <c:layout>
                <c:manualLayout>
                  <c:x val="0.17554223527077761"/>
                  <c:y val="-2.74326760997848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79B-43FC-A946-39BB950F07FD}"/>
                </c:ext>
              </c:extLst>
            </c:dLbl>
            <c:dLbl>
              <c:idx val="19"/>
              <c:layout>
                <c:manualLayout>
                  <c:x val="0.17183832823216891"/>
                  <c:y val="-5.4867512422904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79B-43FC-A946-39BB950F07FD}"/>
                </c:ext>
              </c:extLst>
            </c:dLbl>
            <c:dLbl>
              <c:idx val="20"/>
              <c:layout>
                <c:manualLayout>
                  <c:x val="0.17092529674303217"/>
                  <c:y val="2.160223333534942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79B-43FC-A946-39BB950F07FD}"/>
                </c:ext>
              </c:extLst>
            </c:dLbl>
            <c:dLbl>
              <c:idx val="21"/>
              <c:layout>
                <c:manualLayout>
                  <c:x val="0.16669578052806722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79B-43FC-A946-39BB950F07FD}"/>
                </c:ext>
              </c:extLst>
            </c:dLbl>
            <c:dLbl>
              <c:idx val="22"/>
              <c:layout>
                <c:manualLayout>
                  <c:x val="0.14349161707952202"/>
                  <c:y val="-2.74326760997869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79B-43FC-A946-39BB950F0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PALYGIIMAS'!$O$4:$O$26</c:f>
              <c:strCache>
                <c:ptCount val="23"/>
                <c:pt idx="0">
                  <c:v>G21</c:v>
                </c:pt>
                <c:pt idx="1">
                  <c:v>G18</c:v>
                </c:pt>
                <c:pt idx="2">
                  <c:v>G16</c:v>
                </c:pt>
                <c:pt idx="3">
                  <c:v>G13</c:v>
                </c:pt>
                <c:pt idx="4">
                  <c:v>G9</c:v>
                </c:pt>
                <c:pt idx="5">
                  <c:v>G20</c:v>
                </c:pt>
                <c:pt idx="6">
                  <c:v>G17</c:v>
                </c:pt>
                <c:pt idx="7">
                  <c:v>G5</c:v>
                </c:pt>
                <c:pt idx="8">
                  <c:v>G14</c:v>
                </c:pt>
                <c:pt idx="9">
                  <c:v>G11</c:v>
                </c:pt>
                <c:pt idx="10">
                  <c:v>G4</c:v>
                </c:pt>
                <c:pt idx="11">
                  <c:v>Kauno miestas</c:v>
                </c:pt>
                <c:pt idx="12">
                  <c:v>G3</c:v>
                </c:pt>
                <c:pt idx="13">
                  <c:v>G8</c:v>
                </c:pt>
                <c:pt idx="14">
                  <c:v>G6</c:v>
                </c:pt>
                <c:pt idx="15">
                  <c:v>G7</c:v>
                </c:pt>
                <c:pt idx="16">
                  <c:v>Visa Lietuva</c:v>
                </c:pt>
                <c:pt idx="17">
                  <c:v>G1</c:v>
                </c:pt>
                <c:pt idx="18">
                  <c:v>G10</c:v>
                </c:pt>
                <c:pt idx="19">
                  <c:v>G12</c:v>
                </c:pt>
                <c:pt idx="20">
                  <c:v>G2</c:v>
                </c:pt>
                <c:pt idx="21">
                  <c:v>G19</c:v>
                </c:pt>
                <c:pt idx="22">
                  <c:v>G15</c:v>
                </c:pt>
              </c:strCache>
            </c:strRef>
          </c:cat>
          <c:val>
            <c:numRef>
              <c:f>'3 M. PALYGIIMAS'!$Q$4:$Q$26</c:f>
              <c:numCache>
                <c:formatCode>0</c:formatCode>
                <c:ptCount val="23"/>
                <c:pt idx="0">
                  <c:v>100</c:v>
                </c:pt>
                <c:pt idx="1">
                  <c:v>98.699999999999989</c:v>
                </c:pt>
                <c:pt idx="2">
                  <c:v>95.199999999999989</c:v>
                </c:pt>
                <c:pt idx="3">
                  <c:v>94.699999999999989</c:v>
                </c:pt>
                <c:pt idx="4">
                  <c:v>94.199999999999989</c:v>
                </c:pt>
                <c:pt idx="5">
                  <c:v>93.7</c:v>
                </c:pt>
                <c:pt idx="6">
                  <c:v>93</c:v>
                </c:pt>
                <c:pt idx="7">
                  <c:v>92.9</c:v>
                </c:pt>
                <c:pt idx="8">
                  <c:v>92.3</c:v>
                </c:pt>
                <c:pt idx="9">
                  <c:v>92.2</c:v>
                </c:pt>
                <c:pt idx="10">
                  <c:v>90.899999999999991</c:v>
                </c:pt>
                <c:pt idx="11">
                  <c:v>90.5</c:v>
                </c:pt>
                <c:pt idx="12">
                  <c:v>90.1</c:v>
                </c:pt>
                <c:pt idx="13">
                  <c:v>88.4</c:v>
                </c:pt>
                <c:pt idx="14">
                  <c:v>88.2</c:v>
                </c:pt>
                <c:pt idx="15">
                  <c:v>85.7</c:v>
                </c:pt>
                <c:pt idx="16">
                  <c:v>85.2</c:v>
                </c:pt>
                <c:pt idx="17">
                  <c:v>84</c:v>
                </c:pt>
                <c:pt idx="18">
                  <c:v>83.8</c:v>
                </c:pt>
                <c:pt idx="19">
                  <c:v>81.7</c:v>
                </c:pt>
                <c:pt idx="20">
                  <c:v>78.599999999999994</c:v>
                </c:pt>
                <c:pt idx="21">
                  <c:v>75</c:v>
                </c:pt>
                <c:pt idx="2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79B-43FC-A946-39BB950F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501392"/>
        <c:axId val="412496144"/>
      </c:barChart>
      <c:catAx>
        <c:axId val="41250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2496144"/>
        <c:crosses val="autoZero"/>
        <c:auto val="1"/>
        <c:lblAlgn val="ctr"/>
        <c:lblOffset val="100"/>
        <c:noMultiLvlLbl val="0"/>
      </c:catAx>
      <c:valAx>
        <c:axId val="4124961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25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47689752711014"/>
          <c:y val="0.9376378249439653"/>
          <c:w val="0.39527650473952869"/>
          <c:h val="4.4078067585794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Anglų kalba 2022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'Anglų k. '!$I$55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D0-44B1-9EC6-35A5D337A0D3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D0-44B1-9EC6-35A5D337A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'Anglų k. '!$H$56:$H$78</c:f>
              <c:strCache>
                <c:ptCount val="23"/>
                <c:pt idx="0">
                  <c:v>G15</c:v>
                </c:pt>
                <c:pt idx="1">
                  <c:v>G20</c:v>
                </c:pt>
                <c:pt idx="2">
                  <c:v>G17</c:v>
                </c:pt>
                <c:pt idx="3">
                  <c:v>G12</c:v>
                </c:pt>
                <c:pt idx="4">
                  <c:v>G1</c:v>
                </c:pt>
                <c:pt idx="5">
                  <c:v>G19</c:v>
                </c:pt>
                <c:pt idx="6">
                  <c:v>Lietuva   </c:v>
                </c:pt>
                <c:pt idx="7">
                  <c:v>G3</c:v>
                </c:pt>
                <c:pt idx="8">
                  <c:v>G5</c:v>
                </c:pt>
                <c:pt idx="9">
                  <c:v>G21</c:v>
                </c:pt>
                <c:pt idx="10">
                  <c:v>G11</c:v>
                </c:pt>
                <c:pt idx="11">
                  <c:v>G9</c:v>
                </c:pt>
                <c:pt idx="12">
                  <c:v>G8</c:v>
                </c:pt>
                <c:pt idx="13">
                  <c:v>Kauno m.</c:v>
                </c:pt>
                <c:pt idx="14">
                  <c:v>G4</c:v>
                </c:pt>
                <c:pt idx="15">
                  <c:v>G6</c:v>
                </c:pt>
                <c:pt idx="16">
                  <c:v>G20</c:v>
                </c:pt>
                <c:pt idx="17">
                  <c:v>G10</c:v>
                </c:pt>
                <c:pt idx="18">
                  <c:v>G16</c:v>
                </c:pt>
                <c:pt idx="19">
                  <c:v>G14</c:v>
                </c:pt>
                <c:pt idx="20">
                  <c:v>G13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'Anglų k. '!$I$56:$I$78</c:f>
              <c:numCache>
                <c:formatCode>0</c:formatCode>
                <c:ptCount val="23"/>
                <c:pt idx="0">
                  <c:v>-10</c:v>
                </c:pt>
                <c:pt idx="1">
                  <c:v>-11.538461538461499</c:v>
                </c:pt>
                <c:pt idx="2">
                  <c:v>-2</c:v>
                </c:pt>
                <c:pt idx="3">
                  <c:v>-3.87596899224806</c:v>
                </c:pt>
                <c:pt idx="4">
                  <c:v>-8.6956521739130395</c:v>
                </c:pt>
                <c:pt idx="5">
                  <c:v>-4.7619047619047601</c:v>
                </c:pt>
                <c:pt idx="6">
                  <c:v>-1.69432110306146</c:v>
                </c:pt>
                <c:pt idx="7">
                  <c:v>-3.06122448979592</c:v>
                </c:pt>
                <c:pt idx="8">
                  <c:v>0</c:v>
                </c:pt>
                <c:pt idx="9">
                  <c:v>-3.2258064516128999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-1.5704387990762101</c:v>
                </c:pt>
                <c:pt idx="14">
                  <c:v>0</c:v>
                </c:pt>
                <c:pt idx="15">
                  <c:v>0</c:v>
                </c:pt>
                <c:pt idx="16">
                  <c:v>-3.6585365853658498</c:v>
                </c:pt>
                <c:pt idx="17">
                  <c:v>-2.8846153846153801</c:v>
                </c:pt>
                <c:pt idx="18">
                  <c:v>-0.50505050505050497</c:v>
                </c:pt>
                <c:pt idx="19">
                  <c:v>-0.86956521739130399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0-44B1-9EC6-35A5D337A0D3}"/>
            </c:ext>
          </c:extLst>
        </c:ser>
        <c:ser>
          <c:idx val="1"/>
          <c:order val="1"/>
          <c:tx>
            <c:strRef>
              <c:f>'Anglų k. '!$J$55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7D0-44B1-9EC6-35A5D337A0D3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7D0-44B1-9EC6-35A5D337A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'Anglų k. '!$H$56:$H$78</c:f>
              <c:strCache>
                <c:ptCount val="23"/>
                <c:pt idx="0">
                  <c:v>G15</c:v>
                </c:pt>
                <c:pt idx="1">
                  <c:v>G20</c:v>
                </c:pt>
                <c:pt idx="2">
                  <c:v>G17</c:v>
                </c:pt>
                <c:pt idx="3">
                  <c:v>G12</c:v>
                </c:pt>
                <c:pt idx="4">
                  <c:v>G1</c:v>
                </c:pt>
                <c:pt idx="5">
                  <c:v>G19</c:v>
                </c:pt>
                <c:pt idx="6">
                  <c:v>Lietuva   </c:v>
                </c:pt>
                <c:pt idx="7">
                  <c:v>G3</c:v>
                </c:pt>
                <c:pt idx="8">
                  <c:v>G5</c:v>
                </c:pt>
                <c:pt idx="9">
                  <c:v>G21</c:v>
                </c:pt>
                <c:pt idx="10">
                  <c:v>G11</c:v>
                </c:pt>
                <c:pt idx="11">
                  <c:v>G9</c:v>
                </c:pt>
                <c:pt idx="12">
                  <c:v>G8</c:v>
                </c:pt>
                <c:pt idx="13">
                  <c:v>Kauno m.</c:v>
                </c:pt>
                <c:pt idx="14">
                  <c:v>G4</c:v>
                </c:pt>
                <c:pt idx="15">
                  <c:v>G6</c:v>
                </c:pt>
                <c:pt idx="16">
                  <c:v>G20</c:v>
                </c:pt>
                <c:pt idx="17">
                  <c:v>G10</c:v>
                </c:pt>
                <c:pt idx="18">
                  <c:v>G16</c:v>
                </c:pt>
                <c:pt idx="19">
                  <c:v>G14</c:v>
                </c:pt>
                <c:pt idx="20">
                  <c:v>G13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'Anglų k. '!$J$56:$J$78</c:f>
              <c:numCache>
                <c:formatCode>0</c:formatCode>
                <c:ptCount val="23"/>
                <c:pt idx="0">
                  <c:v>56.666666666666671</c:v>
                </c:pt>
                <c:pt idx="1">
                  <c:v>69.230769230769226</c:v>
                </c:pt>
                <c:pt idx="2">
                  <c:v>70</c:v>
                </c:pt>
                <c:pt idx="3">
                  <c:v>74.418604651162781</c:v>
                </c:pt>
                <c:pt idx="4">
                  <c:v>78.260869565217391</c:v>
                </c:pt>
                <c:pt idx="5">
                  <c:v>78.571428571428569</c:v>
                </c:pt>
                <c:pt idx="6">
                  <c:v>80.8</c:v>
                </c:pt>
                <c:pt idx="7">
                  <c:v>81.632653061224488</c:v>
                </c:pt>
                <c:pt idx="8">
                  <c:v>81.818181818181813</c:v>
                </c:pt>
                <c:pt idx="9">
                  <c:v>83.870967741935473</c:v>
                </c:pt>
                <c:pt idx="10">
                  <c:v>85.84905660377359</c:v>
                </c:pt>
                <c:pt idx="11">
                  <c:v>86.516853932584269</c:v>
                </c:pt>
                <c:pt idx="12">
                  <c:v>87.30158730158729</c:v>
                </c:pt>
                <c:pt idx="13">
                  <c:v>87.67</c:v>
                </c:pt>
                <c:pt idx="14">
                  <c:v>88.888888888888886</c:v>
                </c:pt>
                <c:pt idx="15">
                  <c:v>90</c:v>
                </c:pt>
                <c:pt idx="16">
                  <c:v>90.243902439024396</c:v>
                </c:pt>
                <c:pt idx="17">
                  <c:v>90.384615384615387</c:v>
                </c:pt>
                <c:pt idx="18">
                  <c:v>91.414141414141426</c:v>
                </c:pt>
                <c:pt idx="19">
                  <c:v>92.173913043478251</c:v>
                </c:pt>
                <c:pt idx="20">
                  <c:v>94.495412844036693</c:v>
                </c:pt>
                <c:pt idx="21">
                  <c:v>96.666666666666671</c:v>
                </c:pt>
                <c:pt idx="22">
                  <c:v>97.196261682242991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D0-44B1-9EC6-35A5D337A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535344"/>
        <c:axId val="496536328"/>
      </c:barChart>
      <c:catAx>
        <c:axId val="49653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536328"/>
        <c:crosses val="autoZero"/>
        <c:auto val="1"/>
        <c:lblAlgn val="ctr"/>
        <c:lblOffset val="100"/>
        <c:noMultiLvlLbl val="0"/>
      </c:catAx>
      <c:valAx>
        <c:axId val="496536328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5353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Istorija</a:t>
            </a:r>
            <a:r>
              <a:rPr lang="lt-LT"/>
              <a:t> 2020 m.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Lapas4!$B$2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Lapas4!$A$3:$A$25</c:f>
              <c:strCache>
                <c:ptCount val="23"/>
                <c:pt idx="0">
                  <c:v>G17</c:v>
                </c:pt>
                <c:pt idx="1">
                  <c:v>G1</c:v>
                </c:pt>
                <c:pt idx="2">
                  <c:v>G3</c:v>
                </c:pt>
                <c:pt idx="3">
                  <c:v>G4</c:v>
                </c:pt>
                <c:pt idx="4">
                  <c:v>G7</c:v>
                </c:pt>
                <c:pt idx="5">
                  <c:v>G18</c:v>
                </c:pt>
                <c:pt idx="6">
                  <c:v>G9</c:v>
                </c:pt>
                <c:pt idx="7">
                  <c:v>G13</c:v>
                </c:pt>
                <c:pt idx="8">
                  <c:v>G16</c:v>
                </c:pt>
                <c:pt idx="9">
                  <c:v>G14</c:v>
                </c:pt>
                <c:pt idx="10">
                  <c:v>G2</c:v>
                </c:pt>
                <c:pt idx="11">
                  <c:v>G8</c:v>
                </c:pt>
                <c:pt idx="12">
                  <c:v>G20</c:v>
                </c:pt>
                <c:pt idx="13">
                  <c:v>G21</c:v>
                </c:pt>
                <c:pt idx="14">
                  <c:v>Kauno m.</c:v>
                </c:pt>
                <c:pt idx="15">
                  <c:v>Visa Lietuva</c:v>
                </c:pt>
                <c:pt idx="16">
                  <c:v>G10</c:v>
                </c:pt>
                <c:pt idx="17">
                  <c:v>G6</c:v>
                </c:pt>
                <c:pt idx="18">
                  <c:v>G12</c:v>
                </c:pt>
                <c:pt idx="19">
                  <c:v>G11</c:v>
                </c:pt>
                <c:pt idx="20">
                  <c:v>G19</c:v>
                </c:pt>
                <c:pt idx="21">
                  <c:v>G15</c:v>
                </c:pt>
                <c:pt idx="22">
                  <c:v>G5</c:v>
                </c:pt>
              </c:strCache>
            </c:strRef>
          </c:cat>
          <c:val>
            <c:numRef>
              <c:f>Lapas4!$B$3:$B$25</c:f>
              <c:numCache>
                <c:formatCode>General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00-F59F-4265-A331-A6FF1F304D06}"/>
            </c:ext>
          </c:extLst>
        </c:ser>
        <c:ser>
          <c:idx val="1"/>
          <c:order val="1"/>
          <c:tx>
            <c:strRef>
              <c:f>Lapas4!$C$2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9F-4265-A331-A6FF1F304D06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59F-4265-A331-A6FF1F304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Lapas4!$A$3:$A$25</c:f>
              <c:strCache>
                <c:ptCount val="23"/>
                <c:pt idx="0">
                  <c:v>G17</c:v>
                </c:pt>
                <c:pt idx="1">
                  <c:v>G1</c:v>
                </c:pt>
                <c:pt idx="2">
                  <c:v>G3</c:v>
                </c:pt>
                <c:pt idx="3">
                  <c:v>G4</c:v>
                </c:pt>
                <c:pt idx="4">
                  <c:v>G7</c:v>
                </c:pt>
                <c:pt idx="5">
                  <c:v>G18</c:v>
                </c:pt>
                <c:pt idx="6">
                  <c:v>G9</c:v>
                </c:pt>
                <c:pt idx="7">
                  <c:v>G13</c:v>
                </c:pt>
                <c:pt idx="8">
                  <c:v>G16</c:v>
                </c:pt>
                <c:pt idx="9">
                  <c:v>G14</c:v>
                </c:pt>
                <c:pt idx="10">
                  <c:v>G2</c:v>
                </c:pt>
                <c:pt idx="11">
                  <c:v>G8</c:v>
                </c:pt>
                <c:pt idx="12">
                  <c:v>G20</c:v>
                </c:pt>
                <c:pt idx="13">
                  <c:v>G21</c:v>
                </c:pt>
                <c:pt idx="14">
                  <c:v>Kauno m.</c:v>
                </c:pt>
                <c:pt idx="15">
                  <c:v>Visa Lietuva</c:v>
                </c:pt>
                <c:pt idx="16">
                  <c:v>G10</c:v>
                </c:pt>
                <c:pt idx="17">
                  <c:v>G6</c:v>
                </c:pt>
                <c:pt idx="18">
                  <c:v>G12</c:v>
                </c:pt>
                <c:pt idx="19">
                  <c:v>G11</c:v>
                </c:pt>
                <c:pt idx="20">
                  <c:v>G19</c:v>
                </c:pt>
                <c:pt idx="21">
                  <c:v>G15</c:v>
                </c:pt>
                <c:pt idx="22">
                  <c:v>G5</c:v>
                </c:pt>
              </c:strCache>
            </c:strRef>
          </c:cat>
          <c:val>
            <c:numRef>
              <c:f>Lapas4!$C$3:$C$25</c:f>
              <c:numCache>
                <c:formatCode>0</c:formatCode>
                <c:ptCount val="2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97.391304347826093</c:v>
                </c:pt>
                <c:pt idx="6">
                  <c:v>96.666666666666671</c:v>
                </c:pt>
                <c:pt idx="7">
                  <c:v>93.877551020408163</c:v>
                </c:pt>
                <c:pt idx="8">
                  <c:v>93.68421052631578</c:v>
                </c:pt>
                <c:pt idx="9">
                  <c:v>91.071428571428569</c:v>
                </c:pt>
                <c:pt idx="10">
                  <c:v>87.5</c:v>
                </c:pt>
                <c:pt idx="11">
                  <c:v>86.36363636363636</c:v>
                </c:pt>
                <c:pt idx="12">
                  <c:v>86.206896551724142</c:v>
                </c:pt>
                <c:pt idx="13">
                  <c:v>85.714285714285708</c:v>
                </c:pt>
                <c:pt idx="14">
                  <c:v>85.539999999999992</c:v>
                </c:pt>
                <c:pt idx="15">
                  <c:v>83.259999999999991</c:v>
                </c:pt>
                <c:pt idx="16">
                  <c:v>78.125</c:v>
                </c:pt>
                <c:pt idx="17">
                  <c:v>75</c:v>
                </c:pt>
                <c:pt idx="18">
                  <c:v>75</c:v>
                </c:pt>
                <c:pt idx="19">
                  <c:v>73.584905660377359</c:v>
                </c:pt>
                <c:pt idx="20">
                  <c:v>58.823529411764703</c:v>
                </c:pt>
                <c:pt idx="21">
                  <c:v>48</c:v>
                </c:pt>
                <c:pt idx="22">
                  <c:v>29.411764705882351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F-4265-A331-A6FF1F304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871208"/>
        <c:axId val="421868584"/>
      </c:barChart>
      <c:catAx>
        <c:axId val="42187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868584"/>
        <c:crosses val="autoZero"/>
        <c:auto val="1"/>
        <c:lblAlgn val="ctr"/>
        <c:lblOffset val="100"/>
        <c:noMultiLvlLbl val="0"/>
      </c:catAx>
      <c:valAx>
        <c:axId val="421868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87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Istorija 2021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215091863517061"/>
          <c:y val="0.10677339461920493"/>
          <c:w val="0.76107130358705166"/>
          <c:h val="0.816111916358713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Lapas4!$S$2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2"/>
              <c:layout>
                <c:manualLayout>
                  <c:x val="-8.7214785651793525E-2"/>
                  <c:y val="-1.621503287787620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1-43B9-B155-891075857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Lapas4!$R$3:$R$25</c:f>
              <c:strCache>
                <c:ptCount val="23"/>
                <c:pt idx="0">
                  <c:v>G6</c:v>
                </c:pt>
                <c:pt idx="1">
                  <c:v>G5</c:v>
                </c:pt>
                <c:pt idx="2">
                  <c:v>G18</c:v>
                </c:pt>
                <c:pt idx="3">
                  <c:v>G8</c:v>
                </c:pt>
                <c:pt idx="4">
                  <c:v>G20</c:v>
                </c:pt>
                <c:pt idx="5">
                  <c:v>G17</c:v>
                </c:pt>
                <c:pt idx="6">
                  <c:v>G16</c:v>
                </c:pt>
                <c:pt idx="7">
                  <c:v>G21</c:v>
                </c:pt>
                <c:pt idx="8">
                  <c:v>G14</c:v>
                </c:pt>
                <c:pt idx="9">
                  <c:v>G9</c:v>
                </c:pt>
                <c:pt idx="10">
                  <c:v>G2</c:v>
                </c:pt>
                <c:pt idx="11">
                  <c:v>Kauno miestas</c:v>
                </c:pt>
                <c:pt idx="12">
                  <c:v>G13</c:v>
                </c:pt>
                <c:pt idx="13">
                  <c:v>G3</c:v>
                </c:pt>
                <c:pt idx="14">
                  <c:v>Visa Lietuva</c:v>
                </c:pt>
                <c:pt idx="15">
                  <c:v>G7</c:v>
                </c:pt>
                <c:pt idx="16">
                  <c:v>G19</c:v>
                </c:pt>
                <c:pt idx="17">
                  <c:v>G11</c:v>
                </c:pt>
                <c:pt idx="18">
                  <c:v>G10</c:v>
                </c:pt>
                <c:pt idx="19">
                  <c:v>G4</c:v>
                </c:pt>
                <c:pt idx="20">
                  <c:v>G15</c:v>
                </c:pt>
                <c:pt idx="21">
                  <c:v>G12</c:v>
                </c:pt>
                <c:pt idx="22">
                  <c:v>G1</c:v>
                </c:pt>
              </c:strCache>
            </c:strRef>
          </c:cat>
          <c:val>
            <c:numRef>
              <c:f>Lapas4!$S$3:$S$25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-0.512820512820513</c:v>
                </c:pt>
                <c:pt idx="12">
                  <c:v>0</c:v>
                </c:pt>
                <c:pt idx="13">
                  <c:v>0</c:v>
                </c:pt>
                <c:pt idx="14">
                  <c:v>-1.19270010058917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-2.4390243902439002</c:v>
                </c:pt>
                <c:pt idx="21">
                  <c:v>-2.6315789473684199</c:v>
                </c:pt>
                <c:pt idx="22">
                  <c:v>-33.3333333333333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1-43B9-B155-891075857F0B}"/>
            </c:ext>
          </c:extLst>
        </c:ser>
        <c:ser>
          <c:idx val="1"/>
          <c:order val="1"/>
          <c:tx>
            <c:strRef>
              <c:f>Lapas4!$T$2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1-43B9-B155-891075857F0B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1-43B9-B155-891075857F0B}"/>
              </c:ext>
            </c:extLst>
          </c:dPt>
          <c:dLbls>
            <c:dLbl>
              <c:idx val="0"/>
              <c:layout>
                <c:manualLayout>
                  <c:x val="0.2117781606589238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31-43B9-B155-891075857F0B}"/>
                </c:ext>
              </c:extLst>
            </c:dLbl>
            <c:dLbl>
              <c:idx val="1"/>
              <c:layout>
                <c:manualLayout>
                  <c:x val="0.18672361544154292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31-43B9-B155-891075857F0B}"/>
                </c:ext>
              </c:extLst>
            </c:dLbl>
            <c:dLbl>
              <c:idx val="2"/>
              <c:layout>
                <c:manualLayout>
                  <c:x val="0.19234905256098764"/>
                  <c:y val="2.854083226010598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31-43B9-B155-891075857F0B}"/>
                </c:ext>
              </c:extLst>
            </c:dLbl>
            <c:dLbl>
              <c:idx val="3"/>
              <c:layout>
                <c:manualLayout>
                  <c:x val="0.16908499462700347"/>
                  <c:y val="1.965622056938627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31-43B9-B155-891075857F0B}"/>
                </c:ext>
              </c:extLst>
            </c:dLbl>
            <c:dLbl>
              <c:idx val="4"/>
              <c:layout>
                <c:manualLayout>
                  <c:x val="0.1639287595533257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31-43B9-B155-891075857F0B}"/>
                </c:ext>
              </c:extLst>
            </c:dLbl>
            <c:dLbl>
              <c:idx val="5"/>
              <c:layout>
                <c:manualLayout>
                  <c:x val="0.16013908023354984"/>
                  <c:y val="-2.84916917086916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69708615171067E-2"/>
                      <c:h val="3.49114133451585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31-43B9-B155-891075857F0B}"/>
                </c:ext>
              </c:extLst>
            </c:dLbl>
            <c:dLbl>
              <c:idx val="6"/>
              <c:layout>
                <c:manualLayout>
                  <c:x val="0.1707891610107295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31-43B9-B155-891075857F0B}"/>
                </c:ext>
              </c:extLst>
            </c:dLbl>
            <c:dLbl>
              <c:idx val="7"/>
              <c:layout>
                <c:manualLayout>
                  <c:x val="0.16785885420323315"/>
                  <c:y val="-2.21093168912979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31-43B9-B155-891075857F0B}"/>
                </c:ext>
              </c:extLst>
            </c:dLbl>
            <c:dLbl>
              <c:idx val="8"/>
              <c:layout>
                <c:manualLayout>
                  <c:x val="0.1635922998688305"/>
                  <c:y val="-4.99228689905036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31-43B9-B155-891075857F0B}"/>
                </c:ext>
              </c:extLst>
            </c:dLbl>
            <c:dLbl>
              <c:idx val="9"/>
              <c:layout>
                <c:manualLayout>
                  <c:x val="0.1697548448084501"/>
                  <c:y val="-2.4961434495251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31-43B9-B155-891075857F0B}"/>
                </c:ext>
              </c:extLst>
            </c:dLbl>
            <c:dLbl>
              <c:idx val="10"/>
              <c:layout>
                <c:manualLayout>
                  <c:x val="0.15420135328151777"/>
                  <c:y val="3.93124411387725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31-43B9-B155-891075857F0B}"/>
                </c:ext>
              </c:extLst>
            </c:dLbl>
            <c:dLbl>
              <c:idx val="11"/>
              <c:layout>
                <c:manualLayout>
                  <c:x val="0.15378049093956656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1-43B9-B155-891075857F0B}"/>
                </c:ext>
              </c:extLst>
            </c:dLbl>
            <c:dLbl>
              <c:idx val="12"/>
              <c:layout>
                <c:manualLayout>
                  <c:x val="0.15147169460970092"/>
                  <c:y val="-2.210931689129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31-43B9-B155-891075857F0B}"/>
                </c:ext>
              </c:extLst>
            </c:dLbl>
            <c:dLbl>
              <c:idx val="13"/>
              <c:layout>
                <c:manualLayout>
                  <c:x val="0.14334602058734267"/>
                  <c:y val="-2.49594688731944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31-43B9-B155-891075857F0B}"/>
                </c:ext>
              </c:extLst>
            </c:dLbl>
            <c:dLbl>
              <c:idx val="14"/>
              <c:layout>
                <c:manualLayout>
                  <c:x val="0.1738034868272389"/>
                  <c:y val="1.96562205739628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31-43B9-B155-891075857F0B}"/>
                </c:ext>
              </c:extLst>
            </c:dLbl>
            <c:dLbl>
              <c:idx val="15"/>
              <c:layout>
                <c:manualLayout>
                  <c:x val="0.13822930130329211"/>
                  <c:y val="-2.4961434495251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31-43B9-B155-891075857F0B}"/>
                </c:ext>
              </c:extLst>
            </c:dLbl>
            <c:dLbl>
              <c:idx val="16"/>
              <c:layout>
                <c:manualLayout>
                  <c:x val="0.14841938759733631"/>
                  <c:y val="-2.4961434495252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31-43B9-B155-891075857F0B}"/>
                </c:ext>
              </c:extLst>
            </c:dLbl>
            <c:dLbl>
              <c:idx val="17"/>
              <c:layout>
                <c:manualLayout>
                  <c:x val="0.13418603036270499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31-43B9-B155-891075857F0B}"/>
                </c:ext>
              </c:extLst>
            </c:dLbl>
            <c:dLbl>
              <c:idx val="18"/>
              <c:layout>
                <c:manualLayout>
                  <c:x val="0.14274177428964613"/>
                  <c:y val="1.96562205739628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31-43B9-B155-891075857F0B}"/>
                </c:ext>
              </c:extLst>
            </c:dLbl>
            <c:dLbl>
              <c:idx val="19"/>
              <c:layout>
                <c:manualLayout>
                  <c:x val="0.14841286557380562"/>
                  <c:y val="-2.4961434495250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31-43B9-B155-891075857F0B}"/>
                </c:ext>
              </c:extLst>
            </c:dLbl>
            <c:dLbl>
              <c:idx val="20"/>
              <c:layout>
                <c:manualLayout>
                  <c:x val="0.11734846749711209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31-43B9-B155-891075857F0B}"/>
                </c:ext>
              </c:extLst>
            </c:dLbl>
            <c:dLbl>
              <c:idx val="21"/>
              <c:layout>
                <c:manualLayout>
                  <c:x val="0.12423917718151137"/>
                  <c:y val="5.706200829964256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31-43B9-B155-891075857F0B}"/>
                </c:ext>
              </c:extLst>
            </c:dLbl>
            <c:dLbl>
              <c:idx val="22"/>
              <c:layout>
                <c:manualLayout>
                  <c:x val="0.10819903762029746"/>
                  <c:y val="1.621503287787620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31-43B9-B155-891075857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Lapas4!$R$3:$R$25</c:f>
              <c:strCache>
                <c:ptCount val="23"/>
                <c:pt idx="0">
                  <c:v>G6</c:v>
                </c:pt>
                <c:pt idx="1">
                  <c:v>G5</c:v>
                </c:pt>
                <c:pt idx="2">
                  <c:v>G18</c:v>
                </c:pt>
                <c:pt idx="3">
                  <c:v>G8</c:v>
                </c:pt>
                <c:pt idx="4">
                  <c:v>G20</c:v>
                </c:pt>
                <c:pt idx="5">
                  <c:v>G17</c:v>
                </c:pt>
                <c:pt idx="6">
                  <c:v>G16</c:v>
                </c:pt>
                <c:pt idx="7">
                  <c:v>G21</c:v>
                </c:pt>
                <c:pt idx="8">
                  <c:v>G14</c:v>
                </c:pt>
                <c:pt idx="9">
                  <c:v>G9</c:v>
                </c:pt>
                <c:pt idx="10">
                  <c:v>G2</c:v>
                </c:pt>
                <c:pt idx="11">
                  <c:v>Kauno miestas</c:v>
                </c:pt>
                <c:pt idx="12">
                  <c:v>G13</c:v>
                </c:pt>
                <c:pt idx="13">
                  <c:v>G3</c:v>
                </c:pt>
                <c:pt idx="14">
                  <c:v>Visa Lietuva</c:v>
                </c:pt>
                <c:pt idx="15">
                  <c:v>G7</c:v>
                </c:pt>
                <c:pt idx="16">
                  <c:v>G19</c:v>
                </c:pt>
                <c:pt idx="17">
                  <c:v>G11</c:v>
                </c:pt>
                <c:pt idx="18">
                  <c:v>G10</c:v>
                </c:pt>
                <c:pt idx="19">
                  <c:v>G4</c:v>
                </c:pt>
                <c:pt idx="20">
                  <c:v>G15</c:v>
                </c:pt>
                <c:pt idx="21">
                  <c:v>G12</c:v>
                </c:pt>
                <c:pt idx="22">
                  <c:v>G1</c:v>
                </c:pt>
              </c:strCache>
            </c:strRef>
          </c:cat>
          <c:val>
            <c:numRef>
              <c:f>Lapas4!$T$3:$T$25</c:f>
              <c:numCache>
                <c:formatCode>0</c:formatCode>
                <c:ptCount val="23"/>
                <c:pt idx="0">
                  <c:v>100</c:v>
                </c:pt>
                <c:pt idx="1">
                  <c:v>90.899999999999991</c:v>
                </c:pt>
                <c:pt idx="2">
                  <c:v>88</c:v>
                </c:pt>
                <c:pt idx="3">
                  <c:v>86.7</c:v>
                </c:pt>
                <c:pt idx="4">
                  <c:v>85.699999999999989</c:v>
                </c:pt>
                <c:pt idx="5">
                  <c:v>84.7</c:v>
                </c:pt>
                <c:pt idx="6">
                  <c:v>84.2</c:v>
                </c:pt>
                <c:pt idx="7">
                  <c:v>81.8</c:v>
                </c:pt>
                <c:pt idx="8">
                  <c:v>79.7</c:v>
                </c:pt>
                <c:pt idx="9">
                  <c:v>78.5</c:v>
                </c:pt>
                <c:pt idx="10">
                  <c:v>77.8</c:v>
                </c:pt>
                <c:pt idx="11" formatCode="General">
                  <c:v>75</c:v>
                </c:pt>
                <c:pt idx="12">
                  <c:v>71.100000000000009</c:v>
                </c:pt>
                <c:pt idx="13">
                  <c:v>70.900000000000006</c:v>
                </c:pt>
                <c:pt idx="14" formatCode="General">
                  <c:v>67.5</c:v>
                </c:pt>
                <c:pt idx="15">
                  <c:v>66.7</c:v>
                </c:pt>
                <c:pt idx="16">
                  <c:v>66.599999999999994</c:v>
                </c:pt>
                <c:pt idx="17">
                  <c:v>65</c:v>
                </c:pt>
                <c:pt idx="18">
                  <c:v>64.5</c:v>
                </c:pt>
                <c:pt idx="19">
                  <c:v>62.5</c:v>
                </c:pt>
                <c:pt idx="20">
                  <c:v>51.2</c:v>
                </c:pt>
                <c:pt idx="21">
                  <c:v>50</c:v>
                </c:pt>
                <c:pt idx="2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131-43B9-B155-891075857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643904"/>
        <c:axId val="470644232"/>
      </c:barChart>
      <c:catAx>
        <c:axId val="470643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0644232"/>
        <c:crosses val="autoZero"/>
        <c:auto val="1"/>
        <c:lblAlgn val="ctr"/>
        <c:lblOffset val="100"/>
        <c:noMultiLvlLbl val="0"/>
      </c:catAx>
      <c:valAx>
        <c:axId val="470644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06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Istorija 2022 m.</a:t>
            </a:r>
          </a:p>
        </c:rich>
      </c:tx>
      <c:layout>
        <c:manualLayout>
          <c:xMode val="edge"/>
          <c:yMode val="edge"/>
          <c:x val="0.28279331208786174"/>
          <c:y val="1.3651877133105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2285621295153615"/>
          <c:y val="0.1140721465992668"/>
          <c:w val="0.97460673295930245"/>
          <c:h val="0.81077727911997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Istorija!$K$55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Istorija!$J$56:$J$78</c:f>
              <c:strCache>
                <c:ptCount val="23"/>
                <c:pt idx="0">
                  <c:v>G12</c:v>
                </c:pt>
                <c:pt idx="1">
                  <c:v>G2</c:v>
                </c:pt>
                <c:pt idx="2">
                  <c:v>G15</c:v>
                </c:pt>
                <c:pt idx="3">
                  <c:v>G19</c:v>
                </c:pt>
                <c:pt idx="4">
                  <c:v>G6</c:v>
                </c:pt>
                <c:pt idx="5">
                  <c:v>Lietuva </c:v>
                </c:pt>
                <c:pt idx="6">
                  <c:v>G21</c:v>
                </c:pt>
                <c:pt idx="7">
                  <c:v>G11</c:v>
                </c:pt>
                <c:pt idx="8">
                  <c:v>G4</c:v>
                </c:pt>
                <c:pt idx="9">
                  <c:v>G10</c:v>
                </c:pt>
                <c:pt idx="10">
                  <c:v>G1</c:v>
                </c:pt>
                <c:pt idx="11">
                  <c:v>Kauno m.</c:v>
                </c:pt>
                <c:pt idx="12">
                  <c:v>G16</c:v>
                </c:pt>
                <c:pt idx="13">
                  <c:v>G19</c:v>
                </c:pt>
                <c:pt idx="14">
                  <c:v>G3</c:v>
                </c:pt>
                <c:pt idx="15">
                  <c:v>G8</c:v>
                </c:pt>
                <c:pt idx="16">
                  <c:v>G20</c:v>
                </c:pt>
                <c:pt idx="17">
                  <c:v>G18</c:v>
                </c:pt>
                <c:pt idx="18">
                  <c:v>G9</c:v>
                </c:pt>
                <c:pt idx="19">
                  <c:v>G13</c:v>
                </c:pt>
                <c:pt idx="20">
                  <c:v>G14</c:v>
                </c:pt>
                <c:pt idx="21">
                  <c:v>G17</c:v>
                </c:pt>
                <c:pt idx="22">
                  <c:v>G5</c:v>
                </c:pt>
              </c:strCache>
            </c:strRef>
          </c:cat>
          <c:val>
            <c:numRef>
              <c:f>Istorija!$K$56:$K$78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-0.82063305978898005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D-4B55-AC2D-2F292E7FB5F6}"/>
            </c:ext>
          </c:extLst>
        </c:ser>
        <c:ser>
          <c:idx val="1"/>
          <c:order val="1"/>
          <c:tx>
            <c:strRef>
              <c:f>Istorija!$L$55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3D-4B55-AC2D-2F292E7FB5F6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3D-4B55-AC2D-2F292E7FB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Istorija!$J$56:$J$78</c:f>
              <c:strCache>
                <c:ptCount val="23"/>
                <c:pt idx="0">
                  <c:v>G12</c:v>
                </c:pt>
                <c:pt idx="1">
                  <c:v>G2</c:v>
                </c:pt>
                <c:pt idx="2">
                  <c:v>G15</c:v>
                </c:pt>
                <c:pt idx="3">
                  <c:v>G19</c:v>
                </c:pt>
                <c:pt idx="4">
                  <c:v>G6</c:v>
                </c:pt>
                <c:pt idx="5">
                  <c:v>Lietuva </c:v>
                </c:pt>
                <c:pt idx="6">
                  <c:v>G21</c:v>
                </c:pt>
                <c:pt idx="7">
                  <c:v>G11</c:v>
                </c:pt>
                <c:pt idx="8">
                  <c:v>G4</c:v>
                </c:pt>
                <c:pt idx="9">
                  <c:v>G10</c:v>
                </c:pt>
                <c:pt idx="10">
                  <c:v>G1</c:v>
                </c:pt>
                <c:pt idx="11">
                  <c:v>Kauno m.</c:v>
                </c:pt>
                <c:pt idx="12">
                  <c:v>G16</c:v>
                </c:pt>
                <c:pt idx="13">
                  <c:v>G19</c:v>
                </c:pt>
                <c:pt idx="14">
                  <c:v>G3</c:v>
                </c:pt>
                <c:pt idx="15">
                  <c:v>G8</c:v>
                </c:pt>
                <c:pt idx="16">
                  <c:v>G20</c:v>
                </c:pt>
                <c:pt idx="17">
                  <c:v>G18</c:v>
                </c:pt>
                <c:pt idx="18">
                  <c:v>G9</c:v>
                </c:pt>
                <c:pt idx="19">
                  <c:v>G13</c:v>
                </c:pt>
                <c:pt idx="20">
                  <c:v>G14</c:v>
                </c:pt>
                <c:pt idx="21">
                  <c:v>G17</c:v>
                </c:pt>
                <c:pt idx="22">
                  <c:v>G5</c:v>
                </c:pt>
              </c:strCache>
            </c:strRef>
          </c:cat>
          <c:val>
            <c:numRef>
              <c:f>Istorija!$L$56:$L$78</c:f>
              <c:numCache>
                <c:formatCode>0</c:formatCode>
                <c:ptCount val="23"/>
                <c:pt idx="0">
                  <c:v>34.782608695652172</c:v>
                </c:pt>
                <c:pt idx="1">
                  <c:v>40</c:v>
                </c:pt>
                <c:pt idx="2">
                  <c:v>44.827586206896548</c:v>
                </c:pt>
                <c:pt idx="3">
                  <c:v>50</c:v>
                </c:pt>
                <c:pt idx="4">
                  <c:v>50</c:v>
                </c:pt>
                <c:pt idx="5">
                  <c:v>64.510000000000005</c:v>
                </c:pt>
                <c:pt idx="6">
                  <c:v>66.666666666666671</c:v>
                </c:pt>
                <c:pt idx="7">
                  <c:v>67.307692307692307</c:v>
                </c:pt>
                <c:pt idx="8">
                  <c:v>71.428571428571431</c:v>
                </c:pt>
                <c:pt idx="9">
                  <c:v>73.529411764705884</c:v>
                </c:pt>
                <c:pt idx="10">
                  <c:v>75</c:v>
                </c:pt>
                <c:pt idx="11">
                  <c:v>75.709999999999994</c:v>
                </c:pt>
                <c:pt idx="12">
                  <c:v>79.6875</c:v>
                </c:pt>
                <c:pt idx="13">
                  <c:v>80</c:v>
                </c:pt>
                <c:pt idx="14">
                  <c:v>82.608695652173907</c:v>
                </c:pt>
                <c:pt idx="15">
                  <c:v>84.615384615384613</c:v>
                </c:pt>
                <c:pt idx="16">
                  <c:v>88.461538461538467</c:v>
                </c:pt>
                <c:pt idx="17">
                  <c:v>89.473684210526315</c:v>
                </c:pt>
                <c:pt idx="18">
                  <c:v>90.476190476190467</c:v>
                </c:pt>
                <c:pt idx="19">
                  <c:v>92.156862745098039</c:v>
                </c:pt>
                <c:pt idx="20">
                  <c:v>92.5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3D-4B55-AC2D-2F292E7FB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583000"/>
        <c:axId val="329585624"/>
      </c:barChart>
      <c:catAx>
        <c:axId val="329583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9585624"/>
        <c:crosses val="autoZero"/>
        <c:auto val="1"/>
        <c:lblAlgn val="ctr"/>
        <c:lblOffset val="100"/>
        <c:noMultiLvlLbl val="0"/>
      </c:catAx>
      <c:valAx>
        <c:axId val="329585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958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Biologija 2020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3219663763048279"/>
          <c:y val="9.1032288969087466E-2"/>
          <c:w val="0.69643345595630846"/>
          <c:h val="0.7924133780367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Biologija!$K$28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72-4F79-B048-18862FD11E8A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72-4F79-B048-18862FD11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Biologija!$J$29:$J$50</c:f>
              <c:strCache>
                <c:ptCount val="22"/>
                <c:pt idx="0">
                  <c:v>G15</c:v>
                </c:pt>
                <c:pt idx="1">
                  <c:v>G2</c:v>
                </c:pt>
                <c:pt idx="2">
                  <c:v>G1</c:v>
                </c:pt>
                <c:pt idx="3">
                  <c:v>G4</c:v>
                </c:pt>
                <c:pt idx="4">
                  <c:v>G21</c:v>
                </c:pt>
                <c:pt idx="5">
                  <c:v>G6</c:v>
                </c:pt>
                <c:pt idx="6">
                  <c:v>G8</c:v>
                </c:pt>
                <c:pt idx="7">
                  <c:v>G3</c:v>
                </c:pt>
                <c:pt idx="8">
                  <c:v>G13</c:v>
                </c:pt>
                <c:pt idx="9">
                  <c:v>G10</c:v>
                </c:pt>
                <c:pt idx="10">
                  <c:v>Lietuva</c:v>
                </c:pt>
                <c:pt idx="11">
                  <c:v>G20</c:v>
                </c:pt>
                <c:pt idx="12">
                  <c:v>G7</c:v>
                </c:pt>
                <c:pt idx="13">
                  <c:v>Kauno m.</c:v>
                </c:pt>
                <c:pt idx="14">
                  <c:v>G12</c:v>
                </c:pt>
                <c:pt idx="15">
                  <c:v>G14</c:v>
                </c:pt>
                <c:pt idx="16">
                  <c:v>G16</c:v>
                </c:pt>
                <c:pt idx="17">
                  <c:v>G19</c:v>
                </c:pt>
                <c:pt idx="18">
                  <c:v>G17</c:v>
                </c:pt>
                <c:pt idx="19">
                  <c:v>G9</c:v>
                </c:pt>
                <c:pt idx="20">
                  <c:v>G11</c:v>
                </c:pt>
                <c:pt idx="21">
                  <c:v>G18</c:v>
                </c:pt>
              </c:strCache>
            </c:strRef>
          </c:cat>
          <c:val>
            <c:numRef>
              <c:f>Biologija!$K$29:$K$50</c:f>
              <c:numCache>
                <c:formatCode>0</c:formatCode>
                <c:ptCount val="22"/>
                <c:pt idx="0">
                  <c:v>-46.153846153846203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-4.3478260869565197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-1.47</c:v>
                </c:pt>
                <c:pt idx="11">
                  <c:v>0</c:v>
                </c:pt>
                <c:pt idx="12">
                  <c:v>0</c:v>
                </c:pt>
                <c:pt idx="13">
                  <c:v>-1.76000000000001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2-4F79-B048-18862FD11E8A}"/>
            </c:ext>
          </c:extLst>
        </c:ser>
        <c:ser>
          <c:idx val="1"/>
          <c:order val="1"/>
          <c:tx>
            <c:strRef>
              <c:f>Biologija!$L$28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372-4F79-B048-18862FD11E8A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372-4F79-B048-18862FD11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Biologija!$J$29:$J$50</c:f>
              <c:strCache>
                <c:ptCount val="22"/>
                <c:pt idx="0">
                  <c:v>G15</c:v>
                </c:pt>
                <c:pt idx="1">
                  <c:v>G2</c:v>
                </c:pt>
                <c:pt idx="2">
                  <c:v>G1</c:v>
                </c:pt>
                <c:pt idx="3">
                  <c:v>G4</c:v>
                </c:pt>
                <c:pt idx="4">
                  <c:v>G21</c:v>
                </c:pt>
                <c:pt idx="5">
                  <c:v>G6</c:v>
                </c:pt>
                <c:pt idx="6">
                  <c:v>G8</c:v>
                </c:pt>
                <c:pt idx="7">
                  <c:v>G3</c:v>
                </c:pt>
                <c:pt idx="8">
                  <c:v>G13</c:v>
                </c:pt>
                <c:pt idx="9">
                  <c:v>G10</c:v>
                </c:pt>
                <c:pt idx="10">
                  <c:v>Lietuva</c:v>
                </c:pt>
                <c:pt idx="11">
                  <c:v>G20</c:v>
                </c:pt>
                <c:pt idx="12">
                  <c:v>G7</c:v>
                </c:pt>
                <c:pt idx="13">
                  <c:v>Kauno m.</c:v>
                </c:pt>
                <c:pt idx="14">
                  <c:v>G12</c:v>
                </c:pt>
                <c:pt idx="15">
                  <c:v>G14</c:v>
                </c:pt>
                <c:pt idx="16">
                  <c:v>G16</c:v>
                </c:pt>
                <c:pt idx="17">
                  <c:v>G19</c:v>
                </c:pt>
                <c:pt idx="18">
                  <c:v>G17</c:v>
                </c:pt>
                <c:pt idx="19">
                  <c:v>G9</c:v>
                </c:pt>
                <c:pt idx="20">
                  <c:v>G11</c:v>
                </c:pt>
                <c:pt idx="21">
                  <c:v>G18</c:v>
                </c:pt>
              </c:strCache>
            </c:strRef>
          </c:cat>
          <c:val>
            <c:numRef>
              <c:f>Biologija!$L$29:$L$50</c:f>
              <c:numCache>
                <c:formatCode>0</c:formatCode>
                <c:ptCount val="22"/>
                <c:pt idx="0">
                  <c:v>7.6923076923076925</c:v>
                </c:pt>
                <c:pt idx="1">
                  <c:v>33.333333333333336</c:v>
                </c:pt>
                <c:pt idx="2">
                  <c:v>40</c:v>
                </c:pt>
                <c:pt idx="3">
                  <c:v>44.444444444444443</c:v>
                </c:pt>
                <c:pt idx="4">
                  <c:v>50</c:v>
                </c:pt>
                <c:pt idx="5">
                  <c:v>57.142857142857139</c:v>
                </c:pt>
                <c:pt idx="6">
                  <c:v>60.869565217391305</c:v>
                </c:pt>
                <c:pt idx="7">
                  <c:v>61.111111111111114</c:v>
                </c:pt>
                <c:pt idx="8">
                  <c:v>71.428571428571431</c:v>
                </c:pt>
                <c:pt idx="9">
                  <c:v>71.794871794871796</c:v>
                </c:pt>
                <c:pt idx="10">
                  <c:v>74.14</c:v>
                </c:pt>
                <c:pt idx="11">
                  <c:v>75</c:v>
                </c:pt>
                <c:pt idx="12">
                  <c:v>77.777777777777786</c:v>
                </c:pt>
                <c:pt idx="13">
                  <c:v>78.56</c:v>
                </c:pt>
                <c:pt idx="14">
                  <c:v>79.411764705882348</c:v>
                </c:pt>
                <c:pt idx="15">
                  <c:v>83.870967741935473</c:v>
                </c:pt>
                <c:pt idx="16">
                  <c:v>85.714285714285708</c:v>
                </c:pt>
                <c:pt idx="17">
                  <c:v>87.5</c:v>
                </c:pt>
                <c:pt idx="18">
                  <c:v>90</c:v>
                </c:pt>
                <c:pt idx="19">
                  <c:v>92.857142857142847</c:v>
                </c:pt>
                <c:pt idx="20">
                  <c:v>94.117647058823536</c:v>
                </c:pt>
                <c:pt idx="21">
                  <c:v>98.71794871794873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72-4F79-B048-18862FD11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1337416"/>
        <c:axId val="571338728"/>
      </c:barChart>
      <c:catAx>
        <c:axId val="57133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38728"/>
        <c:crosses val="autoZero"/>
        <c:auto val="1"/>
        <c:lblAlgn val="ctr"/>
        <c:lblOffset val="100"/>
        <c:noMultiLvlLbl val="0"/>
      </c:catAx>
      <c:valAx>
        <c:axId val="571338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3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Biologija 2021 m.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Biologija!$P$1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EF-44E8-9508-E724C9CBA8BE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EF-44E8-9508-E724C9CBA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Biologija!$O$2:$O$24</c:f>
              <c:strCache>
                <c:ptCount val="23"/>
                <c:pt idx="0">
                  <c:v>G15</c:v>
                </c:pt>
                <c:pt idx="1">
                  <c:v>G5</c:v>
                </c:pt>
                <c:pt idx="2">
                  <c:v>G6</c:v>
                </c:pt>
                <c:pt idx="3">
                  <c:v>G1</c:v>
                </c:pt>
                <c:pt idx="4">
                  <c:v>G19</c:v>
                </c:pt>
                <c:pt idx="5">
                  <c:v>G21</c:v>
                </c:pt>
                <c:pt idx="6">
                  <c:v>G7</c:v>
                </c:pt>
                <c:pt idx="7">
                  <c:v>G4</c:v>
                </c:pt>
                <c:pt idx="8">
                  <c:v>G3</c:v>
                </c:pt>
                <c:pt idx="9">
                  <c:v>G10</c:v>
                </c:pt>
                <c:pt idx="10">
                  <c:v>G14</c:v>
                </c:pt>
                <c:pt idx="11">
                  <c:v>G2</c:v>
                </c:pt>
                <c:pt idx="12">
                  <c:v>G8</c:v>
                </c:pt>
                <c:pt idx="13">
                  <c:v>Lietuva</c:v>
                </c:pt>
                <c:pt idx="14">
                  <c:v>Kauno m. </c:v>
                </c:pt>
                <c:pt idx="15">
                  <c:v>G20</c:v>
                </c:pt>
                <c:pt idx="16">
                  <c:v>G12</c:v>
                </c:pt>
                <c:pt idx="17">
                  <c:v>G16</c:v>
                </c:pt>
                <c:pt idx="18">
                  <c:v>G13</c:v>
                </c:pt>
                <c:pt idx="19">
                  <c:v>G11</c:v>
                </c:pt>
                <c:pt idx="20">
                  <c:v>G9</c:v>
                </c:pt>
                <c:pt idx="21">
                  <c:v>G17</c:v>
                </c:pt>
                <c:pt idx="22">
                  <c:v>G18</c:v>
                </c:pt>
              </c:strCache>
            </c:strRef>
          </c:cat>
          <c:val>
            <c:numRef>
              <c:f>Biologija!$P$2:$P$24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-2.5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-2.15674947044098</c:v>
                </c:pt>
                <c:pt idx="14">
                  <c:v>-1.6666666666666701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-4.1666666666666696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F-44E8-9508-E724C9CBA8BE}"/>
            </c:ext>
          </c:extLst>
        </c:ser>
        <c:ser>
          <c:idx val="1"/>
          <c:order val="1"/>
          <c:tx>
            <c:strRef>
              <c:f>Biologija!$Q$1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2EF-44E8-9508-E724C9CBA8BE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2EF-44E8-9508-E724C9CBA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Biologija!$O$2:$O$24</c:f>
              <c:strCache>
                <c:ptCount val="23"/>
                <c:pt idx="0">
                  <c:v>G15</c:v>
                </c:pt>
                <c:pt idx="1">
                  <c:v>G5</c:v>
                </c:pt>
                <c:pt idx="2">
                  <c:v>G6</c:v>
                </c:pt>
                <c:pt idx="3">
                  <c:v>G1</c:v>
                </c:pt>
                <c:pt idx="4">
                  <c:v>G19</c:v>
                </c:pt>
                <c:pt idx="5">
                  <c:v>G21</c:v>
                </c:pt>
                <c:pt idx="6">
                  <c:v>G7</c:v>
                </c:pt>
                <c:pt idx="7">
                  <c:v>G4</c:v>
                </c:pt>
                <c:pt idx="8">
                  <c:v>G3</c:v>
                </c:pt>
                <c:pt idx="9">
                  <c:v>G10</c:v>
                </c:pt>
                <c:pt idx="10">
                  <c:v>G14</c:v>
                </c:pt>
                <c:pt idx="11">
                  <c:v>G2</c:v>
                </c:pt>
                <c:pt idx="12">
                  <c:v>G8</c:v>
                </c:pt>
                <c:pt idx="13">
                  <c:v>Lietuva</c:v>
                </c:pt>
                <c:pt idx="14">
                  <c:v>Kauno m. </c:v>
                </c:pt>
                <c:pt idx="15">
                  <c:v>G20</c:v>
                </c:pt>
                <c:pt idx="16">
                  <c:v>G12</c:v>
                </c:pt>
                <c:pt idx="17">
                  <c:v>G16</c:v>
                </c:pt>
                <c:pt idx="18">
                  <c:v>G13</c:v>
                </c:pt>
                <c:pt idx="19">
                  <c:v>G11</c:v>
                </c:pt>
                <c:pt idx="20">
                  <c:v>G9</c:v>
                </c:pt>
                <c:pt idx="21">
                  <c:v>G17</c:v>
                </c:pt>
                <c:pt idx="22">
                  <c:v>G18</c:v>
                </c:pt>
              </c:strCache>
            </c:strRef>
          </c:cat>
          <c:val>
            <c:numRef>
              <c:f>Biologija!$Q$2:$Q$24</c:f>
              <c:numCache>
                <c:formatCode>0</c:formatCode>
                <c:ptCount val="23"/>
                <c:pt idx="0">
                  <c:v>13.3</c:v>
                </c:pt>
                <c:pt idx="1">
                  <c:v>25</c:v>
                </c:pt>
                <c:pt idx="2">
                  <c:v>40</c:v>
                </c:pt>
                <c:pt idx="3">
                  <c:v>42.9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55.6</c:v>
                </c:pt>
                <c:pt idx="8">
                  <c:v>56.7</c:v>
                </c:pt>
                <c:pt idx="9">
                  <c:v>62.5</c:v>
                </c:pt>
                <c:pt idx="10">
                  <c:v>62.5</c:v>
                </c:pt>
                <c:pt idx="11">
                  <c:v>66.7</c:v>
                </c:pt>
                <c:pt idx="12">
                  <c:v>68.400000000000006</c:v>
                </c:pt>
                <c:pt idx="13">
                  <c:v>68.7</c:v>
                </c:pt>
                <c:pt idx="14">
                  <c:v>73</c:v>
                </c:pt>
                <c:pt idx="15">
                  <c:v>74.099999999999994</c:v>
                </c:pt>
                <c:pt idx="16">
                  <c:v>79.3</c:v>
                </c:pt>
                <c:pt idx="17">
                  <c:v>80</c:v>
                </c:pt>
                <c:pt idx="18">
                  <c:v>82.8</c:v>
                </c:pt>
                <c:pt idx="19">
                  <c:v>83.4</c:v>
                </c:pt>
                <c:pt idx="20">
                  <c:v>86.4</c:v>
                </c:pt>
                <c:pt idx="21">
                  <c:v>93.3</c:v>
                </c:pt>
                <c:pt idx="22">
                  <c:v>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EF-44E8-9508-E724C9CBA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1311176"/>
        <c:axId val="571317080"/>
      </c:barChart>
      <c:catAx>
        <c:axId val="571311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17080"/>
        <c:crosses val="autoZero"/>
        <c:auto val="1"/>
        <c:lblAlgn val="ctr"/>
        <c:lblOffset val="100"/>
        <c:noMultiLvlLbl val="0"/>
      </c:catAx>
      <c:valAx>
        <c:axId val="57131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1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Biologija 2022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3759514435695538"/>
          <c:y val="9.6458880834320401E-2"/>
          <c:w val="0.72421496931204199"/>
          <c:h val="0.796081936253013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Biologija!$K$53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F-40DA-9703-0BB6814D713A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F-40DA-9703-0BB6814D7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Biologija!$J$54:$J$76</c:f>
              <c:strCache>
                <c:ptCount val="23"/>
                <c:pt idx="0">
                  <c:v>G2</c:v>
                </c:pt>
                <c:pt idx="1">
                  <c:v>G15</c:v>
                </c:pt>
                <c:pt idx="2">
                  <c:v>G6</c:v>
                </c:pt>
                <c:pt idx="3">
                  <c:v>G12</c:v>
                </c:pt>
                <c:pt idx="4">
                  <c:v>G1</c:v>
                </c:pt>
                <c:pt idx="5">
                  <c:v>G21</c:v>
                </c:pt>
                <c:pt idx="6">
                  <c:v>G14</c:v>
                </c:pt>
                <c:pt idx="7">
                  <c:v>G8</c:v>
                </c:pt>
                <c:pt idx="8">
                  <c:v>G10</c:v>
                </c:pt>
                <c:pt idx="9">
                  <c:v>Lietuva </c:v>
                </c:pt>
                <c:pt idx="10">
                  <c:v>G10</c:v>
                </c:pt>
                <c:pt idx="11">
                  <c:v>G11</c:v>
                </c:pt>
                <c:pt idx="12">
                  <c:v>G13</c:v>
                </c:pt>
                <c:pt idx="13">
                  <c:v>G9</c:v>
                </c:pt>
                <c:pt idx="14">
                  <c:v>G16</c:v>
                </c:pt>
                <c:pt idx="15">
                  <c:v>G20</c:v>
                </c:pt>
                <c:pt idx="16">
                  <c:v>Kauno m.</c:v>
                </c:pt>
                <c:pt idx="17">
                  <c:v>G3</c:v>
                </c:pt>
                <c:pt idx="18">
                  <c:v>G7</c:v>
                </c:pt>
                <c:pt idx="19">
                  <c:v>G17</c:v>
                </c:pt>
                <c:pt idx="20">
                  <c:v>G18</c:v>
                </c:pt>
                <c:pt idx="21">
                  <c:v>G4</c:v>
                </c:pt>
                <c:pt idx="22">
                  <c:v>G5</c:v>
                </c:pt>
              </c:strCache>
            </c:strRef>
          </c:cat>
          <c:val>
            <c:numRef>
              <c:f>Biologija!$K$54:$K$76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-11.1111111111111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-3.3333333333333299</c:v>
                </c:pt>
                <c:pt idx="7">
                  <c:v>0</c:v>
                </c:pt>
                <c:pt idx="8">
                  <c:v>0</c:v>
                </c:pt>
                <c:pt idx="9">
                  <c:v>-3.65984930032293</c:v>
                </c:pt>
                <c:pt idx="10">
                  <c:v>-3.4482758620689702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-1.7054263565891501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F-40DA-9703-0BB6814D713A}"/>
            </c:ext>
          </c:extLst>
        </c:ser>
        <c:ser>
          <c:idx val="1"/>
          <c:order val="1"/>
          <c:tx>
            <c:strRef>
              <c:f>Biologija!$L$53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4BF-40DA-9703-0BB6814D713A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4BF-40DA-9703-0BB6814D7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Biologija!$J$54:$J$76</c:f>
              <c:strCache>
                <c:ptCount val="23"/>
                <c:pt idx="0">
                  <c:v>G2</c:v>
                </c:pt>
                <c:pt idx="1">
                  <c:v>G15</c:v>
                </c:pt>
                <c:pt idx="2">
                  <c:v>G6</c:v>
                </c:pt>
                <c:pt idx="3">
                  <c:v>G12</c:v>
                </c:pt>
                <c:pt idx="4">
                  <c:v>G1</c:v>
                </c:pt>
                <c:pt idx="5">
                  <c:v>G21</c:v>
                </c:pt>
                <c:pt idx="6">
                  <c:v>G14</c:v>
                </c:pt>
                <c:pt idx="7">
                  <c:v>G8</c:v>
                </c:pt>
                <c:pt idx="8">
                  <c:v>G10</c:v>
                </c:pt>
                <c:pt idx="9">
                  <c:v>Lietuva </c:v>
                </c:pt>
                <c:pt idx="10">
                  <c:v>G10</c:v>
                </c:pt>
                <c:pt idx="11">
                  <c:v>G11</c:v>
                </c:pt>
                <c:pt idx="12">
                  <c:v>G13</c:v>
                </c:pt>
                <c:pt idx="13">
                  <c:v>G9</c:v>
                </c:pt>
                <c:pt idx="14">
                  <c:v>G16</c:v>
                </c:pt>
                <c:pt idx="15">
                  <c:v>G20</c:v>
                </c:pt>
                <c:pt idx="16">
                  <c:v>Kauno m.</c:v>
                </c:pt>
                <c:pt idx="17">
                  <c:v>G3</c:v>
                </c:pt>
                <c:pt idx="18">
                  <c:v>G7</c:v>
                </c:pt>
                <c:pt idx="19">
                  <c:v>G17</c:v>
                </c:pt>
                <c:pt idx="20">
                  <c:v>G18</c:v>
                </c:pt>
                <c:pt idx="21">
                  <c:v>G4</c:v>
                </c:pt>
                <c:pt idx="22">
                  <c:v>G5</c:v>
                </c:pt>
              </c:strCache>
            </c:strRef>
          </c:cat>
          <c:val>
            <c:numRef>
              <c:f>Biologija!$L$54:$L$76</c:f>
              <c:numCache>
                <c:formatCode>0</c:formatCode>
                <c:ptCount val="23"/>
                <c:pt idx="0">
                  <c:v>16.666666666666668</c:v>
                </c:pt>
                <c:pt idx="1">
                  <c:v>25</c:v>
                </c:pt>
                <c:pt idx="2">
                  <c:v>33.333333333333329</c:v>
                </c:pt>
                <c:pt idx="3">
                  <c:v>33.333333333333336</c:v>
                </c:pt>
                <c:pt idx="4">
                  <c:v>40</c:v>
                </c:pt>
                <c:pt idx="5">
                  <c:v>42.857142857142854</c:v>
                </c:pt>
                <c:pt idx="6">
                  <c:v>43.333333333333336</c:v>
                </c:pt>
                <c:pt idx="7">
                  <c:v>47.368421052631582</c:v>
                </c:pt>
                <c:pt idx="8">
                  <c:v>50</c:v>
                </c:pt>
                <c:pt idx="9">
                  <c:v>58.47</c:v>
                </c:pt>
                <c:pt idx="10">
                  <c:v>58.620689655172413</c:v>
                </c:pt>
                <c:pt idx="11">
                  <c:v>61.111111111111114</c:v>
                </c:pt>
                <c:pt idx="12">
                  <c:v>64.516129032258064</c:v>
                </c:pt>
                <c:pt idx="13">
                  <c:v>64.705882352941174</c:v>
                </c:pt>
                <c:pt idx="14">
                  <c:v>65.277777777777786</c:v>
                </c:pt>
                <c:pt idx="15">
                  <c:v>65.714285714285708</c:v>
                </c:pt>
                <c:pt idx="16">
                  <c:v>67.28</c:v>
                </c:pt>
                <c:pt idx="17">
                  <c:v>67.741935483870961</c:v>
                </c:pt>
                <c:pt idx="18">
                  <c:v>84.615384615384613</c:v>
                </c:pt>
                <c:pt idx="19">
                  <c:v>85.714285714285708</c:v>
                </c:pt>
                <c:pt idx="20">
                  <c:v>95.348837209302332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BF-40DA-9703-0BB6814D7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345840"/>
        <c:axId val="334339608"/>
      </c:barChart>
      <c:catAx>
        <c:axId val="33434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339608"/>
        <c:crosses val="autoZero"/>
        <c:auto val="1"/>
        <c:lblAlgn val="ctr"/>
        <c:lblOffset val="100"/>
        <c:noMultiLvlLbl val="0"/>
      </c:catAx>
      <c:valAx>
        <c:axId val="33433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34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Chemija 2020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Chemija!$J$23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3-4525-A564-AF51B598A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Chemija!$I$24:$I$39</c:f>
              <c:strCache>
                <c:ptCount val="16"/>
                <c:pt idx="0">
                  <c:v>G15</c:v>
                </c:pt>
                <c:pt idx="1">
                  <c:v>G17</c:v>
                </c:pt>
                <c:pt idx="2">
                  <c:v>G19</c:v>
                </c:pt>
                <c:pt idx="3">
                  <c:v>G12</c:v>
                </c:pt>
                <c:pt idx="4">
                  <c:v>G10</c:v>
                </c:pt>
                <c:pt idx="5">
                  <c:v>G20</c:v>
                </c:pt>
                <c:pt idx="6">
                  <c:v>G9</c:v>
                </c:pt>
                <c:pt idx="7">
                  <c:v>G3</c:v>
                </c:pt>
                <c:pt idx="8">
                  <c:v>Lietuva</c:v>
                </c:pt>
                <c:pt idx="9">
                  <c:v>G11</c:v>
                </c:pt>
                <c:pt idx="10">
                  <c:v>G14</c:v>
                </c:pt>
                <c:pt idx="11">
                  <c:v>G16</c:v>
                </c:pt>
                <c:pt idx="12">
                  <c:v>Kauno m.</c:v>
                </c:pt>
                <c:pt idx="13">
                  <c:v>G18</c:v>
                </c:pt>
                <c:pt idx="14">
                  <c:v>G13</c:v>
                </c:pt>
                <c:pt idx="15">
                  <c:v>G7</c:v>
                </c:pt>
              </c:strCache>
            </c:strRef>
          </c:cat>
          <c:val>
            <c:numRef>
              <c:f>Chemija!$J$24:$J$39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-2.4599999999999902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3-4525-A564-AF51B598ACCB}"/>
            </c:ext>
          </c:extLst>
        </c:ser>
        <c:ser>
          <c:idx val="1"/>
          <c:order val="1"/>
          <c:tx>
            <c:strRef>
              <c:f>Chemija!$K$23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3-4525-A564-AF51B598ACCB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03-4525-A564-AF51B598AC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Chemija!$I$24:$I$39</c:f>
              <c:strCache>
                <c:ptCount val="16"/>
                <c:pt idx="0">
                  <c:v>G15</c:v>
                </c:pt>
                <c:pt idx="1">
                  <c:v>G17</c:v>
                </c:pt>
                <c:pt idx="2">
                  <c:v>G19</c:v>
                </c:pt>
                <c:pt idx="3">
                  <c:v>G12</c:v>
                </c:pt>
                <c:pt idx="4">
                  <c:v>G10</c:v>
                </c:pt>
                <c:pt idx="5">
                  <c:v>G20</c:v>
                </c:pt>
                <c:pt idx="6">
                  <c:v>G9</c:v>
                </c:pt>
                <c:pt idx="7">
                  <c:v>G3</c:v>
                </c:pt>
                <c:pt idx="8">
                  <c:v>Lietuva</c:v>
                </c:pt>
                <c:pt idx="9">
                  <c:v>G11</c:v>
                </c:pt>
                <c:pt idx="10">
                  <c:v>G14</c:v>
                </c:pt>
                <c:pt idx="11">
                  <c:v>G16</c:v>
                </c:pt>
                <c:pt idx="12">
                  <c:v>Kauno m.</c:v>
                </c:pt>
                <c:pt idx="13">
                  <c:v>G18</c:v>
                </c:pt>
                <c:pt idx="14">
                  <c:v>G13</c:v>
                </c:pt>
                <c:pt idx="15">
                  <c:v>G7</c:v>
                </c:pt>
              </c:strCache>
            </c:strRef>
          </c:cat>
          <c:val>
            <c:numRef>
              <c:f>Chemija!$K$24:$K$39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45.454545454545453</c:v>
                </c:pt>
                <c:pt idx="5">
                  <c:v>50</c:v>
                </c:pt>
                <c:pt idx="6">
                  <c:v>50</c:v>
                </c:pt>
                <c:pt idx="7">
                  <c:v>66.666666666666671</c:v>
                </c:pt>
                <c:pt idx="8">
                  <c:v>68.960000000000008</c:v>
                </c:pt>
                <c:pt idx="9">
                  <c:v>71.428571428571431</c:v>
                </c:pt>
                <c:pt idx="10">
                  <c:v>75</c:v>
                </c:pt>
                <c:pt idx="11">
                  <c:v>75</c:v>
                </c:pt>
                <c:pt idx="12">
                  <c:v>78.72</c:v>
                </c:pt>
                <c:pt idx="13">
                  <c:v>91.304347826086953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3-4525-A564-AF51B598A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83864"/>
        <c:axId val="577382880"/>
      </c:barChart>
      <c:catAx>
        <c:axId val="577383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7382880"/>
        <c:crosses val="autoZero"/>
        <c:auto val="1"/>
        <c:lblAlgn val="ctr"/>
        <c:lblOffset val="100"/>
        <c:noMultiLvlLbl val="0"/>
      </c:catAx>
      <c:valAx>
        <c:axId val="57738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738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Chemija</a:t>
            </a:r>
            <a:r>
              <a:rPr lang="lt-LT" baseline="0"/>
              <a:t> 2021 m.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8259536307961505"/>
          <c:y val="0.11290715372907154"/>
          <c:w val="0.65118241469816274"/>
          <c:h val="0.74683900813768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Chemija!$J$1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F3-4CE5-9DCF-93B1A6A5C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Chemija!$I$2:$I$19</c:f>
              <c:strCache>
                <c:ptCount val="18"/>
                <c:pt idx="0">
                  <c:v>G15</c:v>
                </c:pt>
                <c:pt idx="1">
                  <c:v>G4</c:v>
                </c:pt>
                <c:pt idx="2">
                  <c:v>G7</c:v>
                </c:pt>
                <c:pt idx="3">
                  <c:v>G16</c:v>
                </c:pt>
                <c:pt idx="4">
                  <c:v>G10</c:v>
                </c:pt>
                <c:pt idx="5">
                  <c:v>G12</c:v>
                </c:pt>
                <c:pt idx="6">
                  <c:v>G14</c:v>
                </c:pt>
                <c:pt idx="7">
                  <c:v>Lietuva</c:v>
                </c:pt>
                <c:pt idx="8">
                  <c:v>Kauno m. </c:v>
                </c:pt>
                <c:pt idx="9">
                  <c:v>G8</c:v>
                </c:pt>
                <c:pt idx="10">
                  <c:v>G18</c:v>
                </c:pt>
                <c:pt idx="11">
                  <c:v>G17</c:v>
                </c:pt>
                <c:pt idx="12">
                  <c:v>G20</c:v>
                </c:pt>
                <c:pt idx="13">
                  <c:v>G19</c:v>
                </c:pt>
                <c:pt idx="14">
                  <c:v>G11</c:v>
                </c:pt>
                <c:pt idx="15">
                  <c:v>G13</c:v>
                </c:pt>
                <c:pt idx="16">
                  <c:v>G3</c:v>
                </c:pt>
                <c:pt idx="17">
                  <c:v>G9</c:v>
                </c:pt>
              </c:strCache>
            </c:strRef>
          </c:cat>
          <c:val>
            <c:numRef>
              <c:f>Chemija!$J$2:$J$19</c:f>
              <c:numCache>
                <c:formatCode>0</c:formatCode>
                <c:ptCount val="18"/>
                <c:pt idx="0">
                  <c:v>-25</c:v>
                </c:pt>
                <c:pt idx="1">
                  <c:v>-33.3333333333333</c:v>
                </c:pt>
                <c:pt idx="2">
                  <c:v>0</c:v>
                </c:pt>
                <c:pt idx="3">
                  <c:v>-18.75</c:v>
                </c:pt>
                <c:pt idx="4">
                  <c:v>0</c:v>
                </c:pt>
                <c:pt idx="5">
                  <c:v>-16.6666666666667</c:v>
                </c:pt>
                <c:pt idx="6">
                  <c:v>0</c:v>
                </c:pt>
                <c:pt idx="7">
                  <c:v>-4.41640378548896</c:v>
                </c:pt>
                <c:pt idx="8">
                  <c:v>-7.7922077922077904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F3-4CE5-9DCF-93B1A6A5CA8A}"/>
            </c:ext>
          </c:extLst>
        </c:ser>
        <c:ser>
          <c:idx val="1"/>
          <c:order val="1"/>
          <c:tx>
            <c:strRef>
              <c:f>Chemija!$K$1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F3-4CE5-9DCF-93B1A6A5C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Chemija!$I$2:$I$19</c:f>
              <c:strCache>
                <c:ptCount val="18"/>
                <c:pt idx="0">
                  <c:v>G15</c:v>
                </c:pt>
                <c:pt idx="1">
                  <c:v>G4</c:v>
                </c:pt>
                <c:pt idx="2">
                  <c:v>G7</c:v>
                </c:pt>
                <c:pt idx="3">
                  <c:v>G16</c:v>
                </c:pt>
                <c:pt idx="4">
                  <c:v>G10</c:v>
                </c:pt>
                <c:pt idx="5">
                  <c:v>G12</c:v>
                </c:pt>
                <c:pt idx="6">
                  <c:v>G14</c:v>
                </c:pt>
                <c:pt idx="7">
                  <c:v>Lietuva</c:v>
                </c:pt>
                <c:pt idx="8">
                  <c:v>Kauno m. </c:v>
                </c:pt>
                <c:pt idx="9">
                  <c:v>G8</c:v>
                </c:pt>
                <c:pt idx="10">
                  <c:v>G18</c:v>
                </c:pt>
                <c:pt idx="11">
                  <c:v>G17</c:v>
                </c:pt>
                <c:pt idx="12">
                  <c:v>G20</c:v>
                </c:pt>
                <c:pt idx="13">
                  <c:v>G19</c:v>
                </c:pt>
                <c:pt idx="14">
                  <c:v>G11</c:v>
                </c:pt>
                <c:pt idx="15">
                  <c:v>G13</c:v>
                </c:pt>
                <c:pt idx="16">
                  <c:v>G3</c:v>
                </c:pt>
                <c:pt idx="17">
                  <c:v>G9</c:v>
                </c:pt>
              </c:strCache>
            </c:strRef>
          </c:cat>
          <c:val>
            <c:numRef>
              <c:f>Chemija!$K$2:$K$19</c:f>
              <c:numCache>
                <c:formatCode>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37.5</c:v>
                </c:pt>
                <c:pt idx="4">
                  <c:v>50</c:v>
                </c:pt>
                <c:pt idx="5">
                  <c:v>50</c:v>
                </c:pt>
                <c:pt idx="6">
                  <c:v>66.7</c:v>
                </c:pt>
                <c:pt idx="7">
                  <c:v>67.7</c:v>
                </c:pt>
                <c:pt idx="8">
                  <c:v>69.5</c:v>
                </c:pt>
                <c:pt idx="9">
                  <c:v>75</c:v>
                </c:pt>
                <c:pt idx="10">
                  <c:v>88.4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F3-4CE5-9DCF-93B1A6A5C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7253280"/>
        <c:axId val="497252296"/>
      </c:barChart>
      <c:catAx>
        <c:axId val="49725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7252296"/>
        <c:crosses val="autoZero"/>
        <c:auto val="1"/>
        <c:lblAlgn val="ctr"/>
        <c:lblOffset val="100"/>
        <c:noMultiLvlLbl val="0"/>
      </c:catAx>
      <c:valAx>
        <c:axId val="497252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72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 dirty="0"/>
              <a:t>VBE</a:t>
            </a:r>
            <a:r>
              <a:rPr lang="lt-LT" sz="2000" b="1" baseline="0" dirty="0"/>
              <a:t> rezultatų palyginimas Kauno mieste 2022 m.</a:t>
            </a:r>
          </a:p>
          <a:p>
            <a:pPr>
              <a:defRPr sz="2000" b="1"/>
            </a:pPr>
            <a:endParaRPr lang="lt-LT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Lapas2!$B$3</c:f>
              <c:strCache>
                <c:ptCount val="1"/>
                <c:pt idx="0">
                  <c:v>Neišlaikė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Lapas2!$A$4:$A$15</c:f>
              <c:strCache>
                <c:ptCount val="12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Informacinės technologijos</c:v>
                </c:pt>
                <c:pt idx="7">
                  <c:v>Lietuvių kalba ir literatūra</c:v>
                </c:pt>
                <c:pt idx="8">
                  <c:v>Matematika</c:v>
                </c:pt>
                <c:pt idx="9">
                  <c:v>Prancūzų kalba</c:v>
                </c:pt>
                <c:pt idx="10">
                  <c:v>Rusų kalba</c:v>
                </c:pt>
                <c:pt idx="11">
                  <c:v>Vokiečių klaba</c:v>
                </c:pt>
              </c:strCache>
            </c:strRef>
          </c:cat>
          <c:val>
            <c:numRef>
              <c:f>Lapas2!$B$4:$B$15</c:f>
              <c:numCache>
                <c:formatCode>0.00</c:formatCode>
                <c:ptCount val="12"/>
                <c:pt idx="0">
                  <c:v>1.5704387990762125</c:v>
                </c:pt>
                <c:pt idx="1">
                  <c:v>1.7054263565891472</c:v>
                </c:pt>
                <c:pt idx="2">
                  <c:v>0.77519379844961245</c:v>
                </c:pt>
                <c:pt idx="3">
                  <c:v>1.6129032258064515</c:v>
                </c:pt>
                <c:pt idx="4">
                  <c:v>0.51020408163265307</c:v>
                </c:pt>
                <c:pt idx="5">
                  <c:v>0.42613636363636365</c:v>
                </c:pt>
                <c:pt idx="6">
                  <c:v>8.8560885608856097</c:v>
                </c:pt>
                <c:pt idx="7">
                  <c:v>5.5832502492522433</c:v>
                </c:pt>
                <c:pt idx="8">
                  <c:v>23.951715374841168</c:v>
                </c:pt>
                <c:pt idx="9" formatCode="General">
                  <c:v>0</c:v>
                </c:pt>
                <c:pt idx="10">
                  <c:v>5.1282051282051286</c:v>
                </c:pt>
                <c:pt idx="11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6-46E4-A5D8-99B679AF7111}"/>
            </c:ext>
          </c:extLst>
        </c:ser>
        <c:ser>
          <c:idx val="1"/>
          <c:order val="1"/>
          <c:tx>
            <c:strRef>
              <c:f>Lapas2!$C$3</c:f>
              <c:strCache>
                <c:ptCount val="1"/>
                <c:pt idx="0">
                  <c:v>16-35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Lapas2!$A$4:$A$15</c:f>
              <c:strCache>
                <c:ptCount val="12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Informacinės technologijos</c:v>
                </c:pt>
                <c:pt idx="7">
                  <c:v>Lietuvių kalba ir literatūra</c:v>
                </c:pt>
                <c:pt idx="8">
                  <c:v>Matematika</c:v>
                </c:pt>
                <c:pt idx="9">
                  <c:v>Prancūzų kalba</c:v>
                </c:pt>
                <c:pt idx="10">
                  <c:v>Rusų kalba</c:v>
                </c:pt>
                <c:pt idx="11">
                  <c:v>Vokiečių klaba</c:v>
                </c:pt>
              </c:strCache>
            </c:strRef>
          </c:cat>
          <c:val>
            <c:numRef>
              <c:f>Lapas2!$C$4:$C$15</c:f>
              <c:numCache>
                <c:formatCode>General</c:formatCode>
                <c:ptCount val="12"/>
                <c:pt idx="0">
                  <c:v>10.76</c:v>
                </c:pt>
                <c:pt idx="1">
                  <c:v>31.01</c:v>
                </c:pt>
                <c:pt idx="2">
                  <c:v>13.18</c:v>
                </c:pt>
                <c:pt idx="3">
                  <c:v>31.72</c:v>
                </c:pt>
                <c:pt idx="4">
                  <c:v>15.31</c:v>
                </c:pt>
                <c:pt idx="5">
                  <c:v>23.86</c:v>
                </c:pt>
                <c:pt idx="6">
                  <c:v>40.590000000000003</c:v>
                </c:pt>
                <c:pt idx="7" formatCode="0.00">
                  <c:v>25.37</c:v>
                </c:pt>
                <c:pt idx="8">
                  <c:v>42.57</c:v>
                </c:pt>
                <c:pt idx="9">
                  <c:v>0</c:v>
                </c:pt>
                <c:pt idx="10">
                  <c:v>7.69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6-46E4-A5D8-99B679AF7111}"/>
            </c:ext>
          </c:extLst>
        </c:ser>
        <c:ser>
          <c:idx val="2"/>
          <c:order val="2"/>
          <c:tx>
            <c:strRef>
              <c:f>Lapas2!$D$3</c:f>
              <c:strCache>
                <c:ptCount val="1"/>
                <c:pt idx="0">
                  <c:v>36-85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Lapas2!$A$4:$A$15</c:f>
              <c:strCache>
                <c:ptCount val="12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Informacinės technologijos</c:v>
                </c:pt>
                <c:pt idx="7">
                  <c:v>Lietuvių kalba ir literatūra</c:v>
                </c:pt>
                <c:pt idx="8">
                  <c:v>Matematika</c:v>
                </c:pt>
                <c:pt idx="9">
                  <c:v>Prancūzų kalba</c:v>
                </c:pt>
                <c:pt idx="10">
                  <c:v>Rusų kalba</c:v>
                </c:pt>
                <c:pt idx="11">
                  <c:v>Vokiečių klaba</c:v>
                </c:pt>
              </c:strCache>
            </c:strRef>
          </c:cat>
          <c:val>
            <c:numRef>
              <c:f>Lapas2!$D$4:$D$15</c:f>
              <c:numCache>
                <c:formatCode>General</c:formatCode>
                <c:ptCount val="12"/>
                <c:pt idx="0">
                  <c:v>59.03</c:v>
                </c:pt>
                <c:pt idx="1">
                  <c:v>53.64</c:v>
                </c:pt>
                <c:pt idx="2">
                  <c:v>49.61</c:v>
                </c:pt>
                <c:pt idx="3">
                  <c:v>51.08</c:v>
                </c:pt>
                <c:pt idx="4">
                  <c:v>67.86</c:v>
                </c:pt>
                <c:pt idx="5">
                  <c:v>65.91</c:v>
                </c:pt>
                <c:pt idx="6">
                  <c:v>26.94</c:v>
                </c:pt>
                <c:pt idx="7" formatCode="0.00">
                  <c:v>46.56</c:v>
                </c:pt>
                <c:pt idx="8">
                  <c:v>27.51</c:v>
                </c:pt>
                <c:pt idx="9">
                  <c:v>0</c:v>
                </c:pt>
                <c:pt idx="10">
                  <c:v>51.28</c:v>
                </c:pt>
                <c:pt idx="11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6-46E4-A5D8-99B679AF7111}"/>
            </c:ext>
          </c:extLst>
        </c:ser>
        <c:ser>
          <c:idx val="3"/>
          <c:order val="3"/>
          <c:tx>
            <c:strRef>
              <c:f>Lapas2!$E$3</c:f>
              <c:strCache>
                <c:ptCount val="1"/>
                <c:pt idx="0">
                  <c:v>86-100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Lapas2!$A$4:$A$15</c:f>
              <c:strCache>
                <c:ptCount val="12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Informacinės technologijos</c:v>
                </c:pt>
                <c:pt idx="7">
                  <c:v>Lietuvių kalba ir literatūra</c:v>
                </c:pt>
                <c:pt idx="8">
                  <c:v>Matematika</c:v>
                </c:pt>
                <c:pt idx="9">
                  <c:v>Prancūzų kalba</c:v>
                </c:pt>
                <c:pt idx="10">
                  <c:v>Rusų kalba</c:v>
                </c:pt>
                <c:pt idx="11">
                  <c:v>Vokiečių klaba</c:v>
                </c:pt>
              </c:strCache>
            </c:strRef>
          </c:cat>
          <c:val>
            <c:numRef>
              <c:f>Lapas2!$E$4:$E$15</c:f>
              <c:numCache>
                <c:formatCode>General</c:formatCode>
                <c:ptCount val="12"/>
                <c:pt idx="0">
                  <c:v>28.64</c:v>
                </c:pt>
                <c:pt idx="1">
                  <c:v>13.64</c:v>
                </c:pt>
                <c:pt idx="2">
                  <c:v>36.43</c:v>
                </c:pt>
                <c:pt idx="3">
                  <c:v>15.59</c:v>
                </c:pt>
                <c:pt idx="4">
                  <c:v>16.329999999999998</c:v>
                </c:pt>
                <c:pt idx="5">
                  <c:v>9.8000000000000007</c:v>
                </c:pt>
                <c:pt idx="6">
                  <c:v>23.62</c:v>
                </c:pt>
                <c:pt idx="7" formatCode="0.00">
                  <c:v>22.48</c:v>
                </c:pt>
                <c:pt idx="8">
                  <c:v>5.97</c:v>
                </c:pt>
                <c:pt idx="9">
                  <c:v>100</c:v>
                </c:pt>
                <c:pt idx="10">
                  <c:v>35.9</c:v>
                </c:pt>
                <c:pt idx="11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6-46E4-A5D8-99B679AF7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353296"/>
        <c:axId val="420355920"/>
      </c:barChart>
      <c:catAx>
        <c:axId val="42035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355920"/>
        <c:crosses val="autoZero"/>
        <c:auto val="1"/>
        <c:lblAlgn val="ctr"/>
        <c:lblOffset val="1000"/>
        <c:noMultiLvlLbl val="0"/>
      </c:catAx>
      <c:valAx>
        <c:axId val="42035592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35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Chemija 2022 m.</a:t>
            </a:r>
          </a:p>
          <a:p>
            <a:pPr>
              <a:defRPr/>
            </a:pP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6902845675096297E-2"/>
          <c:y val="0.1146890756302521"/>
          <c:w val="0.92904238865876365"/>
          <c:h val="0.775342552769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Chemija!$J$42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9-438E-9259-FD806A10C36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9-438E-9259-FD806A10C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Chemija!$I$43:$I$58</c:f>
              <c:strCache>
                <c:ptCount val="16"/>
                <c:pt idx="0">
                  <c:v>G1</c:v>
                </c:pt>
                <c:pt idx="1">
                  <c:v>G19</c:v>
                </c:pt>
                <c:pt idx="2">
                  <c:v>G12</c:v>
                </c:pt>
                <c:pt idx="3">
                  <c:v>G7</c:v>
                </c:pt>
                <c:pt idx="4">
                  <c:v>G11</c:v>
                </c:pt>
                <c:pt idx="5">
                  <c:v>Lietuva </c:v>
                </c:pt>
                <c:pt idx="6">
                  <c:v>G13</c:v>
                </c:pt>
                <c:pt idx="7">
                  <c:v>G8</c:v>
                </c:pt>
                <c:pt idx="8">
                  <c:v>G16</c:v>
                </c:pt>
                <c:pt idx="9">
                  <c:v>Kauno m.</c:v>
                </c:pt>
                <c:pt idx="10">
                  <c:v>G18</c:v>
                </c:pt>
                <c:pt idx="11">
                  <c:v>G17</c:v>
                </c:pt>
                <c:pt idx="12">
                  <c:v>G4</c:v>
                </c:pt>
                <c:pt idx="13">
                  <c:v>G14</c:v>
                </c:pt>
                <c:pt idx="14">
                  <c:v>G9</c:v>
                </c:pt>
                <c:pt idx="15">
                  <c:v>G21</c:v>
                </c:pt>
              </c:strCache>
            </c:strRef>
          </c:cat>
          <c:val>
            <c:numRef>
              <c:f>Chemija!$J$43:$J$58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-20</c:v>
                </c:pt>
                <c:pt idx="3">
                  <c:v>0</c:v>
                </c:pt>
                <c:pt idx="4">
                  <c:v>0</c:v>
                </c:pt>
                <c:pt idx="5">
                  <c:v>-3.6912751677852298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-0.775193798449612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9-438E-9259-FD806A10C365}"/>
            </c:ext>
          </c:extLst>
        </c:ser>
        <c:ser>
          <c:idx val="1"/>
          <c:order val="1"/>
          <c:tx>
            <c:strRef>
              <c:f>Chemija!$K$42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F59-438E-9259-FD806A10C36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F59-438E-9259-FD806A10C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Chemija!$I$43:$I$58</c:f>
              <c:strCache>
                <c:ptCount val="16"/>
                <c:pt idx="0">
                  <c:v>G1</c:v>
                </c:pt>
                <c:pt idx="1">
                  <c:v>G19</c:v>
                </c:pt>
                <c:pt idx="2">
                  <c:v>G12</c:v>
                </c:pt>
                <c:pt idx="3">
                  <c:v>G7</c:v>
                </c:pt>
                <c:pt idx="4">
                  <c:v>G11</c:v>
                </c:pt>
                <c:pt idx="5">
                  <c:v>Lietuva </c:v>
                </c:pt>
                <c:pt idx="6">
                  <c:v>G13</c:v>
                </c:pt>
                <c:pt idx="7">
                  <c:v>G8</c:v>
                </c:pt>
                <c:pt idx="8">
                  <c:v>G16</c:v>
                </c:pt>
                <c:pt idx="9">
                  <c:v>Kauno m.</c:v>
                </c:pt>
                <c:pt idx="10">
                  <c:v>G18</c:v>
                </c:pt>
                <c:pt idx="11">
                  <c:v>G17</c:v>
                </c:pt>
                <c:pt idx="12">
                  <c:v>G4</c:v>
                </c:pt>
                <c:pt idx="13">
                  <c:v>G14</c:v>
                </c:pt>
                <c:pt idx="14">
                  <c:v>G9</c:v>
                </c:pt>
                <c:pt idx="15">
                  <c:v>G21</c:v>
                </c:pt>
              </c:strCache>
            </c:strRef>
          </c:cat>
          <c:val>
            <c:numRef>
              <c:f>Chemija!$K$43:$K$58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50</c:v>
                </c:pt>
                <c:pt idx="4">
                  <c:v>72.72727272727272</c:v>
                </c:pt>
                <c:pt idx="5">
                  <c:v>73.37</c:v>
                </c:pt>
                <c:pt idx="6">
                  <c:v>75</c:v>
                </c:pt>
                <c:pt idx="7">
                  <c:v>80</c:v>
                </c:pt>
                <c:pt idx="8">
                  <c:v>80</c:v>
                </c:pt>
                <c:pt idx="9">
                  <c:v>86.039999999999992</c:v>
                </c:pt>
                <c:pt idx="10">
                  <c:v>92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59-438E-9259-FD806A10C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451768"/>
        <c:axId val="494448816"/>
      </c:barChart>
      <c:catAx>
        <c:axId val="49445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4448816"/>
        <c:crosses val="autoZero"/>
        <c:auto val="1"/>
        <c:lblAlgn val="ctr"/>
        <c:lblOffset val="100"/>
        <c:noMultiLvlLbl val="0"/>
      </c:catAx>
      <c:valAx>
        <c:axId val="49444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445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Fizika 2020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Fizika!$J$27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Fizika!$I$28:$I$45</c:f>
              <c:strCache>
                <c:ptCount val="18"/>
                <c:pt idx="0">
                  <c:v>G8</c:v>
                </c:pt>
                <c:pt idx="1">
                  <c:v>G12</c:v>
                </c:pt>
                <c:pt idx="2">
                  <c:v>G13</c:v>
                </c:pt>
                <c:pt idx="3">
                  <c:v>G10</c:v>
                </c:pt>
                <c:pt idx="4">
                  <c:v>G11</c:v>
                </c:pt>
                <c:pt idx="5">
                  <c:v>G21</c:v>
                </c:pt>
                <c:pt idx="6">
                  <c:v>Lietuva</c:v>
                </c:pt>
                <c:pt idx="7">
                  <c:v>G20</c:v>
                </c:pt>
                <c:pt idx="8">
                  <c:v>G19</c:v>
                </c:pt>
                <c:pt idx="9">
                  <c:v>G3</c:v>
                </c:pt>
                <c:pt idx="10">
                  <c:v>G9</c:v>
                </c:pt>
                <c:pt idx="11">
                  <c:v>Kauno m.</c:v>
                </c:pt>
                <c:pt idx="12">
                  <c:v>G17</c:v>
                </c:pt>
                <c:pt idx="13">
                  <c:v>G16</c:v>
                </c:pt>
                <c:pt idx="14">
                  <c:v>G14</c:v>
                </c:pt>
                <c:pt idx="15">
                  <c:v>G18</c:v>
                </c:pt>
                <c:pt idx="16">
                  <c:v>G1</c:v>
                </c:pt>
                <c:pt idx="17">
                  <c:v>G4</c:v>
                </c:pt>
              </c:strCache>
            </c:strRef>
          </c:cat>
          <c:val>
            <c:numRef>
              <c:f>Fizika!$J$28:$J$45</c:f>
              <c:numCache>
                <c:formatCode>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-4.2099999999999902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-0.89000000000000101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6-4DBC-B13D-397132CB3F51}"/>
            </c:ext>
          </c:extLst>
        </c:ser>
        <c:ser>
          <c:idx val="1"/>
          <c:order val="1"/>
          <c:tx>
            <c:strRef>
              <c:f>Fizika!$K$27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26-4DBC-B13D-397132CB3F51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26-4DBC-B13D-397132CB3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Fizika!$I$28:$I$45</c:f>
              <c:strCache>
                <c:ptCount val="18"/>
                <c:pt idx="0">
                  <c:v>G8</c:v>
                </c:pt>
                <c:pt idx="1">
                  <c:v>G12</c:v>
                </c:pt>
                <c:pt idx="2">
                  <c:v>G13</c:v>
                </c:pt>
                <c:pt idx="3">
                  <c:v>G10</c:v>
                </c:pt>
                <c:pt idx="4">
                  <c:v>G11</c:v>
                </c:pt>
                <c:pt idx="5">
                  <c:v>G21</c:v>
                </c:pt>
                <c:pt idx="6">
                  <c:v>Lietuva</c:v>
                </c:pt>
                <c:pt idx="7">
                  <c:v>G20</c:v>
                </c:pt>
                <c:pt idx="8">
                  <c:v>G19</c:v>
                </c:pt>
                <c:pt idx="9">
                  <c:v>G3</c:v>
                </c:pt>
                <c:pt idx="10">
                  <c:v>G9</c:v>
                </c:pt>
                <c:pt idx="11">
                  <c:v>Kauno m.</c:v>
                </c:pt>
                <c:pt idx="12">
                  <c:v>G17</c:v>
                </c:pt>
                <c:pt idx="13">
                  <c:v>G16</c:v>
                </c:pt>
                <c:pt idx="14">
                  <c:v>G14</c:v>
                </c:pt>
                <c:pt idx="15">
                  <c:v>G18</c:v>
                </c:pt>
                <c:pt idx="16">
                  <c:v>G1</c:v>
                </c:pt>
                <c:pt idx="17">
                  <c:v>G4</c:v>
                </c:pt>
              </c:strCache>
            </c:strRef>
          </c:cat>
          <c:val>
            <c:numRef>
              <c:f>Fizika!$K$28:$K$45</c:f>
              <c:numCache>
                <c:formatCode>0</c:formatCode>
                <c:ptCount val="18"/>
                <c:pt idx="0">
                  <c:v>30</c:v>
                </c:pt>
                <c:pt idx="1">
                  <c:v>37.5</c:v>
                </c:pt>
                <c:pt idx="2">
                  <c:v>43.75</c:v>
                </c:pt>
                <c:pt idx="3">
                  <c:v>44.444444444444443</c:v>
                </c:pt>
                <c:pt idx="4">
                  <c:v>50</c:v>
                </c:pt>
                <c:pt idx="5">
                  <c:v>50</c:v>
                </c:pt>
                <c:pt idx="6">
                  <c:v>58.24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66.666666666666671</c:v>
                </c:pt>
                <c:pt idx="11">
                  <c:v>69.33</c:v>
                </c:pt>
                <c:pt idx="12">
                  <c:v>71.428571428571431</c:v>
                </c:pt>
                <c:pt idx="13">
                  <c:v>74.358974358974365</c:v>
                </c:pt>
                <c:pt idx="14">
                  <c:v>80</c:v>
                </c:pt>
                <c:pt idx="15">
                  <c:v>84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26-4DBC-B13D-397132CB3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1339712"/>
        <c:axId val="571340040"/>
      </c:barChart>
      <c:catAx>
        <c:axId val="57133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40040"/>
        <c:crosses val="autoZero"/>
        <c:auto val="1"/>
        <c:lblAlgn val="ctr"/>
        <c:lblOffset val="100"/>
        <c:noMultiLvlLbl val="0"/>
      </c:catAx>
      <c:valAx>
        <c:axId val="57134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133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Fizika 2022 m.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Fizika!$J$47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Fizika!$I$48:$I$67</c:f>
              <c:strCache>
                <c:ptCount val="20"/>
                <c:pt idx="0">
                  <c:v>G20</c:v>
                </c:pt>
                <c:pt idx="1">
                  <c:v>G2</c:v>
                </c:pt>
                <c:pt idx="2">
                  <c:v>G3</c:v>
                </c:pt>
                <c:pt idx="3">
                  <c:v>G12</c:v>
                </c:pt>
                <c:pt idx="4">
                  <c:v>G10</c:v>
                </c:pt>
                <c:pt idx="5">
                  <c:v>G14</c:v>
                </c:pt>
                <c:pt idx="6">
                  <c:v>G21</c:v>
                </c:pt>
                <c:pt idx="7">
                  <c:v>G7</c:v>
                </c:pt>
                <c:pt idx="8">
                  <c:v>Lietuva    </c:v>
                </c:pt>
                <c:pt idx="9">
                  <c:v>G16</c:v>
                </c:pt>
                <c:pt idx="10">
                  <c:v>G17</c:v>
                </c:pt>
                <c:pt idx="11">
                  <c:v>G1</c:v>
                </c:pt>
                <c:pt idx="12">
                  <c:v>G19</c:v>
                </c:pt>
                <c:pt idx="13">
                  <c:v>G11</c:v>
                </c:pt>
                <c:pt idx="14">
                  <c:v>G9</c:v>
                </c:pt>
                <c:pt idx="15">
                  <c:v>Kauno m.</c:v>
                </c:pt>
                <c:pt idx="16">
                  <c:v>G18</c:v>
                </c:pt>
                <c:pt idx="17">
                  <c:v>G15</c:v>
                </c:pt>
                <c:pt idx="18">
                  <c:v>G13</c:v>
                </c:pt>
                <c:pt idx="19">
                  <c:v>G4</c:v>
                </c:pt>
              </c:strCache>
            </c:strRef>
          </c:cat>
          <c:val>
            <c:numRef>
              <c:f>Fizika!$J$48:$J$67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-16.6666666666667</c:v>
                </c:pt>
                <c:pt idx="3">
                  <c:v>0</c:v>
                </c:pt>
                <c:pt idx="4">
                  <c:v>-12.5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-2.8526148969889098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-1.61290322580645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4-4C2E-A119-034143B23A0A}"/>
            </c:ext>
          </c:extLst>
        </c:ser>
        <c:ser>
          <c:idx val="1"/>
          <c:order val="1"/>
          <c:tx>
            <c:strRef>
              <c:f>Fizika!$K$47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644-4C2E-A119-034143B23A0A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644-4C2E-A119-034143B23A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Fizika!$I$48:$I$67</c:f>
              <c:strCache>
                <c:ptCount val="20"/>
                <c:pt idx="0">
                  <c:v>G20</c:v>
                </c:pt>
                <c:pt idx="1">
                  <c:v>G2</c:v>
                </c:pt>
                <c:pt idx="2">
                  <c:v>G3</c:v>
                </c:pt>
                <c:pt idx="3">
                  <c:v>G12</c:v>
                </c:pt>
                <c:pt idx="4">
                  <c:v>G10</c:v>
                </c:pt>
                <c:pt idx="5">
                  <c:v>G14</c:v>
                </c:pt>
                <c:pt idx="6">
                  <c:v>G21</c:v>
                </c:pt>
                <c:pt idx="7">
                  <c:v>G7</c:v>
                </c:pt>
                <c:pt idx="8">
                  <c:v>Lietuva    </c:v>
                </c:pt>
                <c:pt idx="9">
                  <c:v>G16</c:v>
                </c:pt>
                <c:pt idx="10">
                  <c:v>G17</c:v>
                </c:pt>
                <c:pt idx="11">
                  <c:v>G1</c:v>
                </c:pt>
                <c:pt idx="12">
                  <c:v>G19</c:v>
                </c:pt>
                <c:pt idx="13">
                  <c:v>G11</c:v>
                </c:pt>
                <c:pt idx="14">
                  <c:v>G9</c:v>
                </c:pt>
                <c:pt idx="15">
                  <c:v>Kauno m.</c:v>
                </c:pt>
                <c:pt idx="16">
                  <c:v>G18</c:v>
                </c:pt>
                <c:pt idx="17">
                  <c:v>G15</c:v>
                </c:pt>
                <c:pt idx="18">
                  <c:v>G13</c:v>
                </c:pt>
                <c:pt idx="19">
                  <c:v>G4</c:v>
                </c:pt>
              </c:strCache>
            </c:strRef>
          </c:cat>
          <c:val>
            <c:numRef>
              <c:f>Fizika!$K$48:$K$67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16.666666666666668</c:v>
                </c:pt>
                <c:pt idx="3">
                  <c:v>33.333333333333336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57.68</c:v>
                </c:pt>
                <c:pt idx="9">
                  <c:v>59.375</c:v>
                </c:pt>
                <c:pt idx="10">
                  <c:v>66.666666666666671</c:v>
                </c:pt>
                <c:pt idx="11">
                  <c:v>66.666666666666671</c:v>
                </c:pt>
                <c:pt idx="12">
                  <c:v>66.666666666666671</c:v>
                </c:pt>
                <c:pt idx="13">
                  <c:v>66.666666666666671</c:v>
                </c:pt>
                <c:pt idx="14">
                  <c:v>66.666666666666671</c:v>
                </c:pt>
                <c:pt idx="15">
                  <c:v>66.67</c:v>
                </c:pt>
                <c:pt idx="16">
                  <c:v>72.407586206896553</c:v>
                </c:pt>
                <c:pt idx="17">
                  <c:v>75</c:v>
                </c:pt>
                <c:pt idx="18">
                  <c:v>87.5</c:v>
                </c:pt>
                <c:pt idx="1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4-4C2E-A119-034143B2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5856208"/>
        <c:axId val="625851944"/>
      </c:barChart>
      <c:catAx>
        <c:axId val="62585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5851944"/>
        <c:crosses val="autoZero"/>
        <c:auto val="1"/>
        <c:lblAlgn val="ctr"/>
        <c:lblOffset val="100"/>
        <c:noMultiLvlLbl val="0"/>
      </c:catAx>
      <c:valAx>
        <c:axId val="6258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585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Fizika</a:t>
            </a:r>
            <a:r>
              <a:rPr lang="lt-LT" baseline="0"/>
              <a:t> 2021 m. </a:t>
            </a:r>
            <a:endParaRPr lang="lt-LT"/>
          </a:p>
        </c:rich>
      </c:tx>
      <c:layout>
        <c:manualLayout>
          <c:xMode val="edge"/>
          <c:yMode val="edge"/>
          <c:x val="0.32389566929133856"/>
          <c:y val="1.6938902199084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8815091863517061"/>
          <c:y val="8.9751983223436901E-2"/>
          <c:w val="0.76784908136482943"/>
          <c:h val="0.79875764870507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Fizika!$P$1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5-43BA-9C1F-96B966C6D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Fizika!$O$2:$O$22</c:f>
              <c:strCache>
                <c:ptCount val="21"/>
                <c:pt idx="0">
                  <c:v>G15</c:v>
                </c:pt>
                <c:pt idx="1">
                  <c:v>G3</c:v>
                </c:pt>
                <c:pt idx="2">
                  <c:v>G12</c:v>
                </c:pt>
                <c:pt idx="3">
                  <c:v>G19</c:v>
                </c:pt>
                <c:pt idx="4">
                  <c:v>G11</c:v>
                </c:pt>
                <c:pt idx="5">
                  <c:v>G21</c:v>
                </c:pt>
                <c:pt idx="6">
                  <c:v>G9</c:v>
                </c:pt>
                <c:pt idx="7">
                  <c:v>G17</c:v>
                </c:pt>
                <c:pt idx="8">
                  <c:v>Lietuva</c:v>
                </c:pt>
                <c:pt idx="9">
                  <c:v>G8</c:v>
                </c:pt>
                <c:pt idx="10">
                  <c:v>G13</c:v>
                </c:pt>
                <c:pt idx="11">
                  <c:v>Kauno m. </c:v>
                </c:pt>
                <c:pt idx="12">
                  <c:v>G20</c:v>
                </c:pt>
                <c:pt idx="13">
                  <c:v>G16</c:v>
                </c:pt>
                <c:pt idx="14">
                  <c:v>G10</c:v>
                </c:pt>
                <c:pt idx="15">
                  <c:v>G18</c:v>
                </c:pt>
                <c:pt idx="16">
                  <c:v>G1</c:v>
                </c:pt>
                <c:pt idx="17">
                  <c:v>G2</c:v>
                </c:pt>
                <c:pt idx="18">
                  <c:v>G4</c:v>
                </c:pt>
                <c:pt idx="19">
                  <c:v>G14</c:v>
                </c:pt>
                <c:pt idx="20">
                  <c:v>G5</c:v>
                </c:pt>
              </c:strCache>
            </c:strRef>
          </c:cat>
          <c:val>
            <c:numRef>
              <c:f>Fizika!$P$2:$P$22</c:f>
              <c:numCache>
                <c:formatCode>0</c:formatCode>
                <c:ptCount val="21"/>
                <c:pt idx="0">
                  <c:v>0</c:v>
                </c:pt>
                <c:pt idx="1">
                  <c:v>-20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-2.6232948583420801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65-43BA-9C1F-96B966C6D41B}"/>
            </c:ext>
          </c:extLst>
        </c:ser>
        <c:ser>
          <c:idx val="1"/>
          <c:order val="1"/>
          <c:tx>
            <c:strRef>
              <c:f>Fizika!$Q$1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965-43BA-9C1F-96B966C6D41B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965-43BA-9C1F-96B966C6D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Fizika!$O$2:$O$22</c:f>
              <c:strCache>
                <c:ptCount val="21"/>
                <c:pt idx="0">
                  <c:v>G15</c:v>
                </c:pt>
                <c:pt idx="1">
                  <c:v>G3</c:v>
                </c:pt>
                <c:pt idx="2">
                  <c:v>G12</c:v>
                </c:pt>
                <c:pt idx="3">
                  <c:v>G19</c:v>
                </c:pt>
                <c:pt idx="4">
                  <c:v>G11</c:v>
                </c:pt>
                <c:pt idx="5">
                  <c:v>G21</c:v>
                </c:pt>
                <c:pt idx="6">
                  <c:v>G9</c:v>
                </c:pt>
                <c:pt idx="7">
                  <c:v>G17</c:v>
                </c:pt>
                <c:pt idx="8">
                  <c:v>Lietuva</c:v>
                </c:pt>
                <c:pt idx="9">
                  <c:v>G8</c:v>
                </c:pt>
                <c:pt idx="10">
                  <c:v>G13</c:v>
                </c:pt>
                <c:pt idx="11">
                  <c:v>Kauno m. </c:v>
                </c:pt>
                <c:pt idx="12">
                  <c:v>G20</c:v>
                </c:pt>
                <c:pt idx="13">
                  <c:v>G16</c:v>
                </c:pt>
                <c:pt idx="14">
                  <c:v>G10</c:v>
                </c:pt>
                <c:pt idx="15">
                  <c:v>G18</c:v>
                </c:pt>
                <c:pt idx="16">
                  <c:v>G1</c:v>
                </c:pt>
                <c:pt idx="17">
                  <c:v>G2</c:v>
                </c:pt>
                <c:pt idx="18">
                  <c:v>G4</c:v>
                </c:pt>
                <c:pt idx="19">
                  <c:v>G14</c:v>
                </c:pt>
                <c:pt idx="20">
                  <c:v>G5</c:v>
                </c:pt>
              </c:strCache>
            </c:strRef>
          </c:cat>
          <c:val>
            <c:numRef>
              <c:f>Fizika!$Q$2:$Q$22</c:f>
              <c:numCache>
                <c:formatCode>0</c:formatCode>
                <c:ptCount val="21"/>
                <c:pt idx="0">
                  <c:v>11.1</c:v>
                </c:pt>
                <c:pt idx="1">
                  <c:v>40</c:v>
                </c:pt>
                <c:pt idx="2">
                  <c:v>40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57.1</c:v>
                </c:pt>
                <c:pt idx="7">
                  <c:v>57.2</c:v>
                </c:pt>
                <c:pt idx="8">
                  <c:v>59</c:v>
                </c:pt>
                <c:pt idx="9">
                  <c:v>66.7</c:v>
                </c:pt>
                <c:pt idx="10">
                  <c:v>71.400000000000006</c:v>
                </c:pt>
                <c:pt idx="11">
                  <c:v>72</c:v>
                </c:pt>
                <c:pt idx="12">
                  <c:v>75</c:v>
                </c:pt>
                <c:pt idx="13">
                  <c:v>75</c:v>
                </c:pt>
                <c:pt idx="14">
                  <c:v>83.3</c:v>
                </c:pt>
                <c:pt idx="15">
                  <c:v>93.3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65-43BA-9C1F-96B966C6D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361952"/>
        <c:axId val="334363592"/>
      </c:barChart>
      <c:catAx>
        <c:axId val="33436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363592"/>
        <c:crosses val="autoZero"/>
        <c:auto val="1"/>
        <c:lblAlgn val="ctr"/>
        <c:lblOffset val="100"/>
        <c:noMultiLvlLbl val="0"/>
      </c:catAx>
      <c:valAx>
        <c:axId val="33436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3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Geografija</a:t>
            </a:r>
            <a:r>
              <a:rPr lang="lt-LT" baseline="0"/>
              <a:t> 2020 m. </a:t>
            </a: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Geografija!$I$23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Geografija!$H$24:$H$40</c:f>
              <c:strCache>
                <c:ptCount val="17"/>
                <c:pt idx="0">
                  <c:v>G17</c:v>
                </c:pt>
                <c:pt idx="1">
                  <c:v>G12</c:v>
                </c:pt>
                <c:pt idx="2">
                  <c:v>Lietuva</c:v>
                </c:pt>
                <c:pt idx="3">
                  <c:v>G7</c:v>
                </c:pt>
                <c:pt idx="4">
                  <c:v>G2</c:v>
                </c:pt>
                <c:pt idx="5">
                  <c:v>Kauno m.</c:v>
                </c:pt>
                <c:pt idx="6">
                  <c:v>G20</c:v>
                </c:pt>
                <c:pt idx="7">
                  <c:v>G14</c:v>
                </c:pt>
                <c:pt idx="8">
                  <c:v>G10</c:v>
                </c:pt>
                <c:pt idx="9">
                  <c:v>G16</c:v>
                </c:pt>
                <c:pt idx="10">
                  <c:v>G18</c:v>
                </c:pt>
                <c:pt idx="11">
                  <c:v>G8</c:v>
                </c:pt>
                <c:pt idx="12">
                  <c:v>G11</c:v>
                </c:pt>
                <c:pt idx="13">
                  <c:v>G13</c:v>
                </c:pt>
                <c:pt idx="14">
                  <c:v>G3</c:v>
                </c:pt>
                <c:pt idx="15">
                  <c:v>G9</c:v>
                </c:pt>
                <c:pt idx="16">
                  <c:v>G21</c:v>
                </c:pt>
              </c:strCache>
            </c:strRef>
          </c:cat>
          <c:val>
            <c:numRef>
              <c:f>Geografija!$I$24:$I$40</c:f>
              <c:numCache>
                <c:formatCode>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-0.56999999999999296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2-4282-95CB-41D7E9D42268}"/>
            </c:ext>
          </c:extLst>
        </c:ser>
        <c:ser>
          <c:idx val="1"/>
          <c:order val="1"/>
          <c:tx>
            <c:strRef>
              <c:f>Geografija!$J$23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12-4282-95CB-41D7E9D4226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12-4282-95CB-41D7E9D42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Geografija!$H$24:$H$40</c:f>
              <c:strCache>
                <c:ptCount val="17"/>
                <c:pt idx="0">
                  <c:v>G17</c:v>
                </c:pt>
                <c:pt idx="1">
                  <c:v>G12</c:v>
                </c:pt>
                <c:pt idx="2">
                  <c:v>Lietuva</c:v>
                </c:pt>
                <c:pt idx="3">
                  <c:v>G7</c:v>
                </c:pt>
                <c:pt idx="4">
                  <c:v>G2</c:v>
                </c:pt>
                <c:pt idx="5">
                  <c:v>Kauno m.</c:v>
                </c:pt>
                <c:pt idx="6">
                  <c:v>G20</c:v>
                </c:pt>
                <c:pt idx="7">
                  <c:v>G14</c:v>
                </c:pt>
                <c:pt idx="8">
                  <c:v>G10</c:v>
                </c:pt>
                <c:pt idx="9">
                  <c:v>G16</c:v>
                </c:pt>
                <c:pt idx="10">
                  <c:v>G18</c:v>
                </c:pt>
                <c:pt idx="11">
                  <c:v>G8</c:v>
                </c:pt>
                <c:pt idx="12">
                  <c:v>G11</c:v>
                </c:pt>
                <c:pt idx="13">
                  <c:v>G13</c:v>
                </c:pt>
                <c:pt idx="14">
                  <c:v>G3</c:v>
                </c:pt>
                <c:pt idx="15">
                  <c:v>G9</c:v>
                </c:pt>
                <c:pt idx="16">
                  <c:v>G21</c:v>
                </c:pt>
              </c:strCache>
            </c:strRef>
          </c:cat>
          <c:val>
            <c:numRef>
              <c:f>Geografija!$J$24:$J$40</c:f>
              <c:numCache>
                <c:formatCode>0</c:formatCode>
                <c:ptCount val="17"/>
                <c:pt idx="0">
                  <c:v>62.5</c:v>
                </c:pt>
                <c:pt idx="1">
                  <c:v>63.636363636363633</c:v>
                </c:pt>
                <c:pt idx="2">
                  <c:v>66.540000000000006</c:v>
                </c:pt>
                <c:pt idx="3">
                  <c:v>66.666666666666671</c:v>
                </c:pt>
                <c:pt idx="4">
                  <c:v>75</c:v>
                </c:pt>
                <c:pt idx="5">
                  <c:v>83.97</c:v>
                </c:pt>
                <c:pt idx="6">
                  <c:v>90.909090909090907</c:v>
                </c:pt>
                <c:pt idx="7">
                  <c:v>91.666666666666657</c:v>
                </c:pt>
                <c:pt idx="8">
                  <c:v>94.117647058823536</c:v>
                </c:pt>
                <c:pt idx="9">
                  <c:v>94.117647058823536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12-4282-95CB-41D7E9D42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87800"/>
        <c:axId val="577386488"/>
      </c:barChart>
      <c:catAx>
        <c:axId val="577387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7386488"/>
        <c:crosses val="autoZero"/>
        <c:auto val="1"/>
        <c:lblAlgn val="ctr"/>
        <c:lblOffset val="100"/>
        <c:noMultiLvlLbl val="0"/>
      </c:catAx>
      <c:valAx>
        <c:axId val="577386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738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Geografija 2022</a:t>
            </a:r>
            <a:r>
              <a:rPr lang="lt-LT" baseline="0"/>
              <a:t> m.</a:t>
            </a:r>
            <a:endParaRPr lang="lt-LT"/>
          </a:p>
        </c:rich>
      </c:tx>
      <c:layout>
        <c:manualLayout>
          <c:xMode val="edge"/>
          <c:yMode val="edge"/>
          <c:x val="0.25615843474111188"/>
          <c:y val="1.0946907498631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Geografija!$I$42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Geografija!$H$43:$H$60</c:f>
              <c:strCache>
                <c:ptCount val="18"/>
                <c:pt idx="0">
                  <c:v>G12</c:v>
                </c:pt>
                <c:pt idx="1">
                  <c:v>G8</c:v>
                </c:pt>
                <c:pt idx="2">
                  <c:v>Lietuva  </c:v>
                </c:pt>
                <c:pt idx="3">
                  <c:v>Kauno m.</c:v>
                </c:pt>
                <c:pt idx="4">
                  <c:v>G13</c:v>
                </c:pt>
                <c:pt idx="5">
                  <c:v>G16</c:v>
                </c:pt>
                <c:pt idx="6">
                  <c:v>G10</c:v>
                </c:pt>
                <c:pt idx="7">
                  <c:v>G17</c:v>
                </c:pt>
                <c:pt idx="8">
                  <c:v>G18</c:v>
                </c:pt>
                <c:pt idx="9">
                  <c:v>G20</c:v>
                </c:pt>
                <c:pt idx="10">
                  <c:v>G1</c:v>
                </c:pt>
                <c:pt idx="11">
                  <c:v>G19</c:v>
                </c:pt>
                <c:pt idx="12">
                  <c:v>G2</c:v>
                </c:pt>
                <c:pt idx="13">
                  <c:v>G11</c:v>
                </c:pt>
                <c:pt idx="14">
                  <c:v>G14</c:v>
                </c:pt>
                <c:pt idx="15">
                  <c:v>G6</c:v>
                </c:pt>
                <c:pt idx="16">
                  <c:v>G9</c:v>
                </c:pt>
                <c:pt idx="17">
                  <c:v>G21</c:v>
                </c:pt>
              </c:strCache>
            </c:strRef>
          </c:cat>
          <c:val>
            <c:numRef>
              <c:f>Geografija!$I$43:$I$60</c:f>
              <c:numCache>
                <c:formatCode>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0.77082715683367919</c:v>
                </c:pt>
                <c:pt idx="3">
                  <c:v>0.51020408163265307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4-4C10-8552-4E5047FAB76B}"/>
            </c:ext>
          </c:extLst>
        </c:ser>
        <c:ser>
          <c:idx val="1"/>
          <c:order val="1"/>
          <c:tx>
            <c:strRef>
              <c:f>Geografija!$J$42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7B4-4C10-8552-4E5047FAB76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7B4-4C10-8552-4E5047FAB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Geografija!$H$43:$H$60</c:f>
              <c:strCache>
                <c:ptCount val="18"/>
                <c:pt idx="0">
                  <c:v>G12</c:v>
                </c:pt>
                <c:pt idx="1">
                  <c:v>G8</c:v>
                </c:pt>
                <c:pt idx="2">
                  <c:v>Lietuva  </c:v>
                </c:pt>
                <c:pt idx="3">
                  <c:v>Kauno m.</c:v>
                </c:pt>
                <c:pt idx="4">
                  <c:v>G13</c:v>
                </c:pt>
                <c:pt idx="5">
                  <c:v>G16</c:v>
                </c:pt>
                <c:pt idx="6">
                  <c:v>G10</c:v>
                </c:pt>
                <c:pt idx="7">
                  <c:v>G17</c:v>
                </c:pt>
                <c:pt idx="8">
                  <c:v>G18</c:v>
                </c:pt>
                <c:pt idx="9">
                  <c:v>G20</c:v>
                </c:pt>
                <c:pt idx="10">
                  <c:v>G1</c:v>
                </c:pt>
                <c:pt idx="11">
                  <c:v>G19</c:v>
                </c:pt>
                <c:pt idx="12">
                  <c:v>G2</c:v>
                </c:pt>
                <c:pt idx="13">
                  <c:v>G11</c:v>
                </c:pt>
                <c:pt idx="14">
                  <c:v>G14</c:v>
                </c:pt>
                <c:pt idx="15">
                  <c:v>G6</c:v>
                </c:pt>
                <c:pt idx="16">
                  <c:v>G9</c:v>
                </c:pt>
                <c:pt idx="17">
                  <c:v>G21</c:v>
                </c:pt>
              </c:strCache>
            </c:strRef>
          </c:cat>
          <c:val>
            <c:numRef>
              <c:f>Geografija!$J$43:$J$60</c:f>
              <c:numCache>
                <c:formatCode>0</c:formatCode>
                <c:ptCount val="18"/>
                <c:pt idx="0">
                  <c:v>61.53846153846154</c:v>
                </c:pt>
                <c:pt idx="1">
                  <c:v>66.666666666666671</c:v>
                </c:pt>
                <c:pt idx="2">
                  <c:v>72.84</c:v>
                </c:pt>
                <c:pt idx="3">
                  <c:v>84.19</c:v>
                </c:pt>
                <c:pt idx="4">
                  <c:v>85.714285714285708</c:v>
                </c:pt>
                <c:pt idx="5">
                  <c:v>92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B4-4C10-8552-4E5047FA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5896224"/>
        <c:axId val="625897536"/>
      </c:barChart>
      <c:catAx>
        <c:axId val="62589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5897536"/>
        <c:crosses val="autoZero"/>
        <c:auto val="1"/>
        <c:lblAlgn val="ctr"/>
        <c:lblOffset val="100"/>
        <c:noMultiLvlLbl val="0"/>
      </c:catAx>
      <c:valAx>
        <c:axId val="62589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58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Geografija</a:t>
            </a:r>
            <a:r>
              <a:rPr lang="lt-LT" baseline="0"/>
              <a:t> 2021 m. </a:t>
            </a: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4892968861526862"/>
          <c:y val="8.4485749690210665E-2"/>
          <c:w val="0.69456868079704071"/>
          <c:h val="0.79389495458049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Geografija!$P$1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Geografija!$O$2:$O$17</c:f>
              <c:strCache>
                <c:ptCount val="16"/>
                <c:pt idx="0">
                  <c:v>G8</c:v>
                </c:pt>
                <c:pt idx="1">
                  <c:v>Lietuva</c:v>
                </c:pt>
                <c:pt idx="2">
                  <c:v>G19</c:v>
                </c:pt>
                <c:pt idx="3">
                  <c:v>G13</c:v>
                </c:pt>
                <c:pt idx="4">
                  <c:v>Kauno m. </c:v>
                </c:pt>
                <c:pt idx="5">
                  <c:v>G10</c:v>
                </c:pt>
                <c:pt idx="6">
                  <c:v>G2</c:v>
                </c:pt>
                <c:pt idx="7">
                  <c:v>G14</c:v>
                </c:pt>
                <c:pt idx="8">
                  <c:v>G9</c:v>
                </c:pt>
                <c:pt idx="9">
                  <c:v>G16</c:v>
                </c:pt>
                <c:pt idx="10">
                  <c:v>G17</c:v>
                </c:pt>
                <c:pt idx="11">
                  <c:v>G18</c:v>
                </c:pt>
                <c:pt idx="12">
                  <c:v>G20</c:v>
                </c:pt>
                <c:pt idx="13">
                  <c:v>G11</c:v>
                </c:pt>
                <c:pt idx="14">
                  <c:v>G12</c:v>
                </c:pt>
                <c:pt idx="15">
                  <c:v>G21</c:v>
                </c:pt>
              </c:strCache>
            </c:strRef>
          </c:cat>
          <c:val>
            <c:numRef>
              <c:f>Geografija!$P$2:$P$17</c:f>
              <c:numCache>
                <c:formatCode>0</c:formatCode>
                <c:ptCount val="16"/>
                <c:pt idx="0">
                  <c:v>0</c:v>
                </c:pt>
                <c:pt idx="1">
                  <c:v>-1.5133876600698499</c:v>
                </c:pt>
                <c:pt idx="2">
                  <c:v>0</c:v>
                </c:pt>
                <c:pt idx="3">
                  <c:v>0</c:v>
                </c:pt>
                <c:pt idx="4">
                  <c:v>-1.03626943005181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A-4D86-9A58-9B3EF0B1708A}"/>
            </c:ext>
          </c:extLst>
        </c:ser>
        <c:ser>
          <c:idx val="1"/>
          <c:order val="1"/>
          <c:tx>
            <c:strRef>
              <c:f>Geografija!$Q$1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FA-4D86-9A58-9B3EF0B1708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AFA-4D86-9A58-9B3EF0B170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Geografija!$O$2:$O$17</c:f>
              <c:strCache>
                <c:ptCount val="16"/>
                <c:pt idx="0">
                  <c:v>G8</c:v>
                </c:pt>
                <c:pt idx="1">
                  <c:v>Lietuva</c:v>
                </c:pt>
                <c:pt idx="2">
                  <c:v>G19</c:v>
                </c:pt>
                <c:pt idx="3">
                  <c:v>G13</c:v>
                </c:pt>
                <c:pt idx="4">
                  <c:v>Kauno m. </c:v>
                </c:pt>
                <c:pt idx="5">
                  <c:v>G10</c:v>
                </c:pt>
                <c:pt idx="6">
                  <c:v>G2</c:v>
                </c:pt>
                <c:pt idx="7">
                  <c:v>G14</c:v>
                </c:pt>
                <c:pt idx="8">
                  <c:v>G9</c:v>
                </c:pt>
                <c:pt idx="9">
                  <c:v>G16</c:v>
                </c:pt>
                <c:pt idx="10">
                  <c:v>G17</c:v>
                </c:pt>
                <c:pt idx="11">
                  <c:v>G18</c:v>
                </c:pt>
                <c:pt idx="12">
                  <c:v>G20</c:v>
                </c:pt>
                <c:pt idx="13">
                  <c:v>G11</c:v>
                </c:pt>
                <c:pt idx="14">
                  <c:v>G12</c:v>
                </c:pt>
                <c:pt idx="15">
                  <c:v>G21</c:v>
                </c:pt>
              </c:strCache>
            </c:strRef>
          </c:cat>
          <c:val>
            <c:numRef>
              <c:f>Geografija!$Q$2:$Q$17</c:f>
              <c:numCache>
                <c:formatCode>0</c:formatCode>
                <c:ptCount val="16"/>
                <c:pt idx="0">
                  <c:v>50</c:v>
                </c:pt>
                <c:pt idx="1">
                  <c:v>65.599999999999994</c:v>
                </c:pt>
                <c:pt idx="2">
                  <c:v>75</c:v>
                </c:pt>
                <c:pt idx="3">
                  <c:v>75</c:v>
                </c:pt>
                <c:pt idx="4">
                  <c:v>79.3</c:v>
                </c:pt>
                <c:pt idx="5">
                  <c:v>80</c:v>
                </c:pt>
                <c:pt idx="6">
                  <c:v>80</c:v>
                </c:pt>
                <c:pt idx="7">
                  <c:v>86.9</c:v>
                </c:pt>
                <c:pt idx="8">
                  <c:v>87.5</c:v>
                </c:pt>
                <c:pt idx="9">
                  <c:v>89.6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FA-4D86-9A58-9B3EF0B17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525800"/>
        <c:axId val="334361624"/>
      </c:barChart>
      <c:catAx>
        <c:axId val="488525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361624"/>
        <c:crosses val="autoZero"/>
        <c:auto val="1"/>
        <c:lblAlgn val="ctr"/>
        <c:lblOffset val="100"/>
        <c:noMultiLvlLbl val="0"/>
      </c:catAx>
      <c:valAx>
        <c:axId val="334361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852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Informacinės technologijos 2020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4037292213473315"/>
          <c:y val="0.12834443997278921"/>
          <c:w val="0.81284930008748901"/>
          <c:h val="0.74386030540340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IT!$J$27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1-4EE1-A993-5F070DFA303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1-4EE1-A993-5F070DFA3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IT!$I$28:$I$47</c:f>
              <c:strCache>
                <c:ptCount val="20"/>
                <c:pt idx="0">
                  <c:v>G1</c:v>
                </c:pt>
                <c:pt idx="1">
                  <c:v>G2</c:v>
                </c:pt>
                <c:pt idx="2">
                  <c:v>G6</c:v>
                </c:pt>
                <c:pt idx="3">
                  <c:v>G12</c:v>
                </c:pt>
                <c:pt idx="4">
                  <c:v>G7</c:v>
                </c:pt>
                <c:pt idx="5">
                  <c:v>G19</c:v>
                </c:pt>
                <c:pt idx="6">
                  <c:v>G21</c:v>
                </c:pt>
                <c:pt idx="7">
                  <c:v>G17</c:v>
                </c:pt>
                <c:pt idx="8">
                  <c:v>G10</c:v>
                </c:pt>
                <c:pt idx="9">
                  <c:v>Lietuva</c:v>
                </c:pt>
                <c:pt idx="10">
                  <c:v>G14</c:v>
                </c:pt>
                <c:pt idx="11">
                  <c:v>G16</c:v>
                </c:pt>
                <c:pt idx="12">
                  <c:v>Kauno m.</c:v>
                </c:pt>
                <c:pt idx="13">
                  <c:v>G11</c:v>
                </c:pt>
                <c:pt idx="14">
                  <c:v>G13</c:v>
                </c:pt>
                <c:pt idx="15">
                  <c:v>G20</c:v>
                </c:pt>
                <c:pt idx="16">
                  <c:v>G8</c:v>
                </c:pt>
                <c:pt idx="17">
                  <c:v>G3</c:v>
                </c:pt>
                <c:pt idx="18">
                  <c:v>G9</c:v>
                </c:pt>
                <c:pt idx="19">
                  <c:v>G18</c:v>
                </c:pt>
              </c:strCache>
            </c:strRef>
          </c:cat>
          <c:val>
            <c:numRef>
              <c:f>IT!$J$28:$J$47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-27.272727272727298</c:v>
                </c:pt>
                <c:pt idx="6">
                  <c:v>-25</c:v>
                </c:pt>
                <c:pt idx="7">
                  <c:v>-22.2222222222222</c:v>
                </c:pt>
                <c:pt idx="8">
                  <c:v>-16.6666666666667</c:v>
                </c:pt>
                <c:pt idx="9">
                  <c:v>-6.0699999999999896</c:v>
                </c:pt>
                <c:pt idx="10">
                  <c:v>0</c:v>
                </c:pt>
                <c:pt idx="11">
                  <c:v>-4.5454545454545503</c:v>
                </c:pt>
                <c:pt idx="12">
                  <c:v>-6.02</c:v>
                </c:pt>
                <c:pt idx="13">
                  <c:v>0</c:v>
                </c:pt>
                <c:pt idx="14">
                  <c:v>0</c:v>
                </c:pt>
                <c:pt idx="15">
                  <c:v>-9.0909090909090899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1-4EE1-A993-5F070DFA3039}"/>
            </c:ext>
          </c:extLst>
        </c:ser>
        <c:ser>
          <c:idx val="1"/>
          <c:order val="1"/>
          <c:tx>
            <c:strRef>
              <c:f>IT!$K$27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071-4EE1-A993-5F070DFA303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071-4EE1-A993-5F070DFA3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IT!$I$28:$I$47</c:f>
              <c:strCache>
                <c:ptCount val="20"/>
                <c:pt idx="0">
                  <c:v>G1</c:v>
                </c:pt>
                <c:pt idx="1">
                  <c:v>G2</c:v>
                </c:pt>
                <c:pt idx="2">
                  <c:v>G6</c:v>
                </c:pt>
                <c:pt idx="3">
                  <c:v>G12</c:v>
                </c:pt>
                <c:pt idx="4">
                  <c:v>G7</c:v>
                </c:pt>
                <c:pt idx="5">
                  <c:v>G19</c:v>
                </c:pt>
                <c:pt idx="6">
                  <c:v>G21</c:v>
                </c:pt>
                <c:pt idx="7">
                  <c:v>G17</c:v>
                </c:pt>
                <c:pt idx="8">
                  <c:v>G10</c:v>
                </c:pt>
                <c:pt idx="9">
                  <c:v>Lietuva</c:v>
                </c:pt>
                <c:pt idx="10">
                  <c:v>G14</c:v>
                </c:pt>
                <c:pt idx="11">
                  <c:v>G16</c:v>
                </c:pt>
                <c:pt idx="12">
                  <c:v>Kauno m.</c:v>
                </c:pt>
                <c:pt idx="13">
                  <c:v>G11</c:v>
                </c:pt>
                <c:pt idx="14">
                  <c:v>G13</c:v>
                </c:pt>
                <c:pt idx="15">
                  <c:v>G20</c:v>
                </c:pt>
                <c:pt idx="16">
                  <c:v>G8</c:v>
                </c:pt>
                <c:pt idx="17">
                  <c:v>G3</c:v>
                </c:pt>
                <c:pt idx="18">
                  <c:v>G9</c:v>
                </c:pt>
                <c:pt idx="19">
                  <c:v>G18</c:v>
                </c:pt>
              </c:strCache>
            </c:strRef>
          </c:cat>
          <c:val>
            <c:numRef>
              <c:f>IT!$K$28:$K$47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9.0909090909090917</c:v>
                </c:pt>
                <c:pt idx="6">
                  <c:v>25</c:v>
                </c:pt>
                <c:pt idx="7">
                  <c:v>33.333333333333329</c:v>
                </c:pt>
                <c:pt idx="8">
                  <c:v>33.333333333333336</c:v>
                </c:pt>
                <c:pt idx="9">
                  <c:v>51.37</c:v>
                </c:pt>
                <c:pt idx="10">
                  <c:v>55</c:v>
                </c:pt>
                <c:pt idx="11">
                  <c:v>63.63636363636364</c:v>
                </c:pt>
                <c:pt idx="12">
                  <c:v>65.41</c:v>
                </c:pt>
                <c:pt idx="13">
                  <c:v>66.666666666666657</c:v>
                </c:pt>
                <c:pt idx="14">
                  <c:v>66.666666666666671</c:v>
                </c:pt>
                <c:pt idx="15">
                  <c:v>72.727272727272734</c:v>
                </c:pt>
                <c:pt idx="16">
                  <c:v>73.333333333333329</c:v>
                </c:pt>
                <c:pt idx="17">
                  <c:v>75</c:v>
                </c:pt>
                <c:pt idx="18">
                  <c:v>78.571428571428569</c:v>
                </c:pt>
                <c:pt idx="1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71-4EE1-A993-5F070DFA3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7871208"/>
        <c:axId val="627870552"/>
      </c:barChart>
      <c:catAx>
        <c:axId val="62787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7870552"/>
        <c:crosses val="autoZero"/>
        <c:auto val="1"/>
        <c:lblAlgn val="ctr"/>
        <c:lblOffset val="100"/>
        <c:noMultiLvlLbl val="0"/>
      </c:catAx>
      <c:valAx>
        <c:axId val="62787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2787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Informa</a:t>
            </a:r>
            <a:r>
              <a:rPr lang="lt-LT"/>
              <a:t>cinės technologijos 2021 m.</a:t>
            </a:r>
            <a:endParaRPr lang="en-US"/>
          </a:p>
        </c:rich>
      </c:tx>
      <c:layout>
        <c:manualLayout>
          <c:xMode val="edge"/>
          <c:yMode val="edge"/>
          <c:x val="0.1441545893719807"/>
          <c:y val="1.5872164413739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4324803149606299"/>
          <c:y val="0.11895300623718567"/>
          <c:w val="0.8071964129483814"/>
          <c:h val="0.77439493007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IT!$P$1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73-490E-BED1-BC93105E9B4D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73-490E-BED1-BC93105E9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IT!$O$2:$O$22</c:f>
              <c:strCache>
                <c:ptCount val="21"/>
                <c:pt idx="0">
                  <c:v>G1</c:v>
                </c:pt>
                <c:pt idx="1">
                  <c:v>G4</c:v>
                </c:pt>
                <c:pt idx="2">
                  <c:v>G5</c:v>
                </c:pt>
                <c:pt idx="3">
                  <c:v>G12</c:v>
                </c:pt>
                <c:pt idx="4">
                  <c:v>G19</c:v>
                </c:pt>
                <c:pt idx="5">
                  <c:v>G13</c:v>
                </c:pt>
                <c:pt idx="6">
                  <c:v>G10</c:v>
                </c:pt>
                <c:pt idx="7">
                  <c:v>Lietuva</c:v>
                </c:pt>
                <c:pt idx="8">
                  <c:v>G21</c:v>
                </c:pt>
                <c:pt idx="9">
                  <c:v>Kauno m. </c:v>
                </c:pt>
                <c:pt idx="10">
                  <c:v>G8</c:v>
                </c:pt>
                <c:pt idx="11">
                  <c:v>G3</c:v>
                </c:pt>
                <c:pt idx="12">
                  <c:v>G14</c:v>
                </c:pt>
                <c:pt idx="13">
                  <c:v>G17</c:v>
                </c:pt>
                <c:pt idx="14">
                  <c:v>G20</c:v>
                </c:pt>
                <c:pt idx="15">
                  <c:v>G16</c:v>
                </c:pt>
                <c:pt idx="16">
                  <c:v>G9</c:v>
                </c:pt>
                <c:pt idx="17">
                  <c:v>G11</c:v>
                </c:pt>
                <c:pt idx="18">
                  <c:v>G18</c:v>
                </c:pt>
                <c:pt idx="19">
                  <c:v>G6</c:v>
                </c:pt>
                <c:pt idx="20">
                  <c:v>G7</c:v>
                </c:pt>
              </c:strCache>
            </c:strRef>
          </c:cat>
          <c:val>
            <c:numRef>
              <c:f>IT!$P$2:$P$22</c:f>
              <c:numCache>
                <c:formatCode>0</c:formatCode>
                <c:ptCount val="21"/>
                <c:pt idx="0">
                  <c:v>-50</c:v>
                </c:pt>
                <c:pt idx="1">
                  <c:v>0</c:v>
                </c:pt>
                <c:pt idx="2">
                  <c:v>0</c:v>
                </c:pt>
                <c:pt idx="3">
                  <c:v>-42.857142857142897</c:v>
                </c:pt>
                <c:pt idx="4">
                  <c:v>-12.5</c:v>
                </c:pt>
                <c:pt idx="5">
                  <c:v>0</c:v>
                </c:pt>
                <c:pt idx="6">
                  <c:v>-10</c:v>
                </c:pt>
                <c:pt idx="7">
                  <c:v>-7.9556412729026</c:v>
                </c:pt>
                <c:pt idx="8">
                  <c:v>-33.3333333333333</c:v>
                </c:pt>
                <c:pt idx="9">
                  <c:v>-7.8740157480314998</c:v>
                </c:pt>
                <c:pt idx="10">
                  <c:v>-8.3333333333333304</c:v>
                </c:pt>
                <c:pt idx="11">
                  <c:v>0</c:v>
                </c:pt>
                <c:pt idx="12">
                  <c:v>0</c:v>
                </c:pt>
                <c:pt idx="13">
                  <c:v>-25</c:v>
                </c:pt>
                <c:pt idx="14">
                  <c:v>-10</c:v>
                </c:pt>
                <c:pt idx="15">
                  <c:v>-5.8823529411764701</c:v>
                </c:pt>
                <c:pt idx="16">
                  <c:v>-14.285714285714301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73-490E-BED1-BC93105E9B4D}"/>
            </c:ext>
          </c:extLst>
        </c:ser>
        <c:ser>
          <c:idx val="1"/>
          <c:order val="1"/>
          <c:tx>
            <c:strRef>
              <c:f>IT!$Q$1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C73-490E-BED1-BC93105E9B4D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C73-490E-BED1-BC93105E9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IT!$O$2:$O$22</c:f>
              <c:strCache>
                <c:ptCount val="21"/>
                <c:pt idx="0">
                  <c:v>G1</c:v>
                </c:pt>
                <c:pt idx="1">
                  <c:v>G4</c:v>
                </c:pt>
                <c:pt idx="2">
                  <c:v>G5</c:v>
                </c:pt>
                <c:pt idx="3">
                  <c:v>G12</c:v>
                </c:pt>
                <c:pt idx="4">
                  <c:v>G19</c:v>
                </c:pt>
                <c:pt idx="5">
                  <c:v>G13</c:v>
                </c:pt>
                <c:pt idx="6">
                  <c:v>G10</c:v>
                </c:pt>
                <c:pt idx="7">
                  <c:v>Lietuva</c:v>
                </c:pt>
                <c:pt idx="8">
                  <c:v>G21</c:v>
                </c:pt>
                <c:pt idx="9">
                  <c:v>Kauno m. </c:v>
                </c:pt>
                <c:pt idx="10">
                  <c:v>G8</c:v>
                </c:pt>
                <c:pt idx="11">
                  <c:v>G3</c:v>
                </c:pt>
                <c:pt idx="12">
                  <c:v>G14</c:v>
                </c:pt>
                <c:pt idx="13">
                  <c:v>G17</c:v>
                </c:pt>
                <c:pt idx="14">
                  <c:v>G20</c:v>
                </c:pt>
                <c:pt idx="15">
                  <c:v>G16</c:v>
                </c:pt>
                <c:pt idx="16">
                  <c:v>G9</c:v>
                </c:pt>
                <c:pt idx="17">
                  <c:v>G11</c:v>
                </c:pt>
                <c:pt idx="18">
                  <c:v>G18</c:v>
                </c:pt>
                <c:pt idx="19">
                  <c:v>G6</c:v>
                </c:pt>
                <c:pt idx="20">
                  <c:v>G7</c:v>
                </c:pt>
              </c:strCache>
            </c:strRef>
          </c:cat>
          <c:val>
            <c:numRef>
              <c:f>IT!$Q$2:$Q$22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14.3</c:v>
                </c:pt>
                <c:pt idx="6">
                  <c:v>20</c:v>
                </c:pt>
                <c:pt idx="7">
                  <c:v>24</c:v>
                </c:pt>
                <c:pt idx="8">
                  <c:v>33.299999999999997</c:v>
                </c:pt>
                <c:pt idx="9">
                  <c:v>36.200000000000003</c:v>
                </c:pt>
                <c:pt idx="10">
                  <c:v>41.7</c:v>
                </c:pt>
                <c:pt idx="11">
                  <c:v>42.900000000000006</c:v>
                </c:pt>
                <c:pt idx="12">
                  <c:v>43.8</c:v>
                </c:pt>
                <c:pt idx="13">
                  <c:v>50</c:v>
                </c:pt>
                <c:pt idx="14">
                  <c:v>50</c:v>
                </c:pt>
                <c:pt idx="15">
                  <c:v>53</c:v>
                </c:pt>
                <c:pt idx="16">
                  <c:v>57.2</c:v>
                </c:pt>
                <c:pt idx="17">
                  <c:v>63.599999999999994</c:v>
                </c:pt>
                <c:pt idx="18">
                  <c:v>76.900000000000006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73-490E-BED1-BC93105E9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2880784"/>
        <c:axId val="632883080"/>
      </c:barChart>
      <c:catAx>
        <c:axId val="63288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32883080"/>
        <c:crosses val="autoZero"/>
        <c:auto val="1"/>
        <c:lblAlgn val="ctr"/>
        <c:lblOffset val="100"/>
        <c:noMultiLvlLbl val="0"/>
      </c:catAx>
      <c:valAx>
        <c:axId val="632883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328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Informacinės technologijos 2022 m.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IT!$J$50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F-4196-8E94-8215D296AC91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F-4196-8E94-8215D296AC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IT!$I$51:$I$68</c:f>
              <c:strCache>
                <c:ptCount val="18"/>
                <c:pt idx="0">
                  <c:v>G20</c:v>
                </c:pt>
                <c:pt idx="1">
                  <c:v>G4</c:v>
                </c:pt>
                <c:pt idx="2">
                  <c:v>G21</c:v>
                </c:pt>
                <c:pt idx="3">
                  <c:v>G12</c:v>
                </c:pt>
                <c:pt idx="4">
                  <c:v>G3</c:v>
                </c:pt>
                <c:pt idx="5">
                  <c:v>G1</c:v>
                </c:pt>
                <c:pt idx="6">
                  <c:v>G19</c:v>
                </c:pt>
                <c:pt idx="7">
                  <c:v>G14</c:v>
                </c:pt>
                <c:pt idx="8">
                  <c:v>G9</c:v>
                </c:pt>
                <c:pt idx="9">
                  <c:v>Lietuva </c:v>
                </c:pt>
                <c:pt idx="10">
                  <c:v>G8</c:v>
                </c:pt>
                <c:pt idx="11">
                  <c:v>G16</c:v>
                </c:pt>
                <c:pt idx="12">
                  <c:v>G11</c:v>
                </c:pt>
                <c:pt idx="13">
                  <c:v>Kauno m.</c:v>
                </c:pt>
                <c:pt idx="14">
                  <c:v>G18</c:v>
                </c:pt>
                <c:pt idx="15">
                  <c:v>G10</c:v>
                </c:pt>
                <c:pt idx="16">
                  <c:v>G13</c:v>
                </c:pt>
                <c:pt idx="17">
                  <c:v>G7</c:v>
                </c:pt>
              </c:strCache>
            </c:strRef>
          </c:cat>
          <c:val>
            <c:numRef>
              <c:f>IT!$J$51:$J$68</c:f>
              <c:numCache>
                <c:formatCode>0</c:formatCode>
                <c:ptCount val="18"/>
                <c:pt idx="0">
                  <c:v>-33.3333333333333</c:v>
                </c:pt>
                <c:pt idx="1">
                  <c:v>0</c:v>
                </c:pt>
                <c:pt idx="2">
                  <c:v>-33.3333333333333</c:v>
                </c:pt>
                <c:pt idx="3">
                  <c:v>-25</c:v>
                </c:pt>
                <c:pt idx="4">
                  <c:v>-22.2222222222222</c:v>
                </c:pt>
                <c:pt idx="5">
                  <c:v>-33.3333333333333</c:v>
                </c:pt>
                <c:pt idx="6">
                  <c:v>-25</c:v>
                </c:pt>
                <c:pt idx="7">
                  <c:v>-5</c:v>
                </c:pt>
                <c:pt idx="8">
                  <c:v>-10.714285714285699</c:v>
                </c:pt>
                <c:pt idx="9">
                  <c:v>-13.286093888396801</c:v>
                </c:pt>
                <c:pt idx="10">
                  <c:v>-14.285714285714301</c:v>
                </c:pt>
                <c:pt idx="11">
                  <c:v>-4.1666666666666696</c:v>
                </c:pt>
                <c:pt idx="12">
                  <c:v>-7.6923076923076898</c:v>
                </c:pt>
                <c:pt idx="13">
                  <c:v>-8.8560885608856097</c:v>
                </c:pt>
                <c:pt idx="14">
                  <c:v>-2.7027027027027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F-4196-8E94-8215D296AC91}"/>
            </c:ext>
          </c:extLst>
        </c:ser>
        <c:ser>
          <c:idx val="1"/>
          <c:order val="1"/>
          <c:tx>
            <c:strRef>
              <c:f>IT!$K$50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DFF-4196-8E94-8215D296AC91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DFF-4196-8E94-8215D296AC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IT!$I$51:$I$68</c:f>
              <c:strCache>
                <c:ptCount val="18"/>
                <c:pt idx="0">
                  <c:v>G20</c:v>
                </c:pt>
                <c:pt idx="1">
                  <c:v>G4</c:v>
                </c:pt>
                <c:pt idx="2">
                  <c:v>G21</c:v>
                </c:pt>
                <c:pt idx="3">
                  <c:v>G12</c:v>
                </c:pt>
                <c:pt idx="4">
                  <c:v>G3</c:v>
                </c:pt>
                <c:pt idx="5">
                  <c:v>G1</c:v>
                </c:pt>
                <c:pt idx="6">
                  <c:v>G19</c:v>
                </c:pt>
                <c:pt idx="7">
                  <c:v>G14</c:v>
                </c:pt>
                <c:pt idx="8">
                  <c:v>G9</c:v>
                </c:pt>
                <c:pt idx="9">
                  <c:v>Lietuva </c:v>
                </c:pt>
                <c:pt idx="10">
                  <c:v>G8</c:v>
                </c:pt>
                <c:pt idx="11">
                  <c:v>G16</c:v>
                </c:pt>
                <c:pt idx="12">
                  <c:v>G11</c:v>
                </c:pt>
                <c:pt idx="13">
                  <c:v>Kauno m.</c:v>
                </c:pt>
                <c:pt idx="14">
                  <c:v>G18</c:v>
                </c:pt>
                <c:pt idx="15">
                  <c:v>G10</c:v>
                </c:pt>
                <c:pt idx="16">
                  <c:v>G13</c:v>
                </c:pt>
                <c:pt idx="17">
                  <c:v>G7</c:v>
                </c:pt>
              </c:strCache>
            </c:strRef>
          </c:cat>
          <c:val>
            <c:numRef>
              <c:f>IT!$K$51:$K$68</c:f>
              <c:numCache>
                <c:formatCode>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6.25</c:v>
                </c:pt>
                <c:pt idx="4">
                  <c:v>11.111111111111111</c:v>
                </c:pt>
                <c:pt idx="5">
                  <c:v>16.666666666666668</c:v>
                </c:pt>
                <c:pt idx="6">
                  <c:v>25</c:v>
                </c:pt>
                <c:pt idx="7">
                  <c:v>25</c:v>
                </c:pt>
                <c:pt idx="8">
                  <c:v>35.714285714285715</c:v>
                </c:pt>
                <c:pt idx="9">
                  <c:v>36.75</c:v>
                </c:pt>
                <c:pt idx="10">
                  <c:v>42.857142857142854</c:v>
                </c:pt>
                <c:pt idx="11">
                  <c:v>45.833333333333329</c:v>
                </c:pt>
                <c:pt idx="12">
                  <c:v>46.153846153846153</c:v>
                </c:pt>
                <c:pt idx="13">
                  <c:v>50.56</c:v>
                </c:pt>
                <c:pt idx="14">
                  <c:v>56.756756756756758</c:v>
                </c:pt>
                <c:pt idx="15">
                  <c:v>66.666666666666671</c:v>
                </c:pt>
                <c:pt idx="16">
                  <c:v>90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F-4196-8E94-8215D296A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2426264"/>
        <c:axId val="582421672"/>
      </c:barChart>
      <c:catAx>
        <c:axId val="58242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82421672"/>
        <c:crosses val="autoZero"/>
        <c:auto val="1"/>
        <c:lblAlgn val="ctr"/>
        <c:lblOffset val="100"/>
        <c:noMultiLvlLbl val="0"/>
      </c:catAx>
      <c:valAx>
        <c:axId val="582421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8242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Lietuvių kalba ir </a:t>
            </a:r>
            <a:r>
              <a:rPr lang="lt-LT" dirty="0" smtClean="0"/>
              <a:t>literatūra</a:t>
            </a:r>
          </a:p>
          <a:p>
            <a:pPr>
              <a:defRPr/>
            </a:pPr>
            <a:r>
              <a:rPr lang="lt-LT" dirty="0" smtClean="0"/>
              <a:t> </a:t>
            </a:r>
            <a:r>
              <a:rPr lang="lt-LT" dirty="0"/>
              <a:t>2020 m. </a:t>
            </a:r>
          </a:p>
        </c:rich>
      </c:tx>
      <c:layout>
        <c:manualLayout>
          <c:xMode val="edge"/>
          <c:yMode val="edge"/>
          <c:x val="0.10702147934860907"/>
          <c:y val="1.792750391672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m. palyginimas'!$J$4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B6-45F5-A94F-1A0672BABEB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B6-45F5-A94F-1A0672BAB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palyginimas'!$I$5:$I$26</c:f>
              <c:strCache>
                <c:ptCount val="22"/>
                <c:pt idx="0">
                  <c:v>G18</c:v>
                </c:pt>
                <c:pt idx="1">
                  <c:v>G16</c:v>
                </c:pt>
                <c:pt idx="2">
                  <c:v>G11</c:v>
                </c:pt>
                <c:pt idx="3">
                  <c:v>G7</c:v>
                </c:pt>
                <c:pt idx="4">
                  <c:v>G3</c:v>
                </c:pt>
                <c:pt idx="5">
                  <c:v>G6</c:v>
                </c:pt>
                <c:pt idx="6">
                  <c:v>G9</c:v>
                </c:pt>
                <c:pt idx="7">
                  <c:v>Kauno m.</c:v>
                </c:pt>
                <c:pt idx="8">
                  <c:v>G14</c:v>
                </c:pt>
                <c:pt idx="9">
                  <c:v>Visa Lietuva</c:v>
                </c:pt>
                <c:pt idx="10">
                  <c:v>G5</c:v>
                </c:pt>
                <c:pt idx="11">
                  <c:v>G13</c:v>
                </c:pt>
                <c:pt idx="12">
                  <c:v>G4</c:v>
                </c:pt>
                <c:pt idx="13">
                  <c:v>G2</c:v>
                </c:pt>
                <c:pt idx="14">
                  <c:v>G20</c:v>
                </c:pt>
                <c:pt idx="15">
                  <c:v>G8</c:v>
                </c:pt>
                <c:pt idx="16">
                  <c:v>G10</c:v>
                </c:pt>
                <c:pt idx="17">
                  <c:v>G21</c:v>
                </c:pt>
                <c:pt idx="18">
                  <c:v>G1</c:v>
                </c:pt>
                <c:pt idx="19">
                  <c:v>G19</c:v>
                </c:pt>
                <c:pt idx="20">
                  <c:v>G12</c:v>
                </c:pt>
                <c:pt idx="21">
                  <c:v>G15</c:v>
                </c:pt>
              </c:strCache>
            </c:strRef>
          </c:cat>
          <c:val>
            <c:numRef>
              <c:f>'3 m. palyginimas'!$J$5:$J$26</c:f>
              <c:numCache>
                <c:formatCode>0</c:formatCode>
                <c:ptCount val="22"/>
                <c:pt idx="0">
                  <c:v>-0.39840637450199201</c:v>
                </c:pt>
                <c:pt idx="1">
                  <c:v>-4.3859649122807003</c:v>
                </c:pt>
                <c:pt idx="2">
                  <c:v>-7</c:v>
                </c:pt>
                <c:pt idx="3">
                  <c:v>0</c:v>
                </c:pt>
                <c:pt idx="4">
                  <c:v>-5.9523809523809499</c:v>
                </c:pt>
                <c:pt idx="5">
                  <c:v>-4.1666666666666696</c:v>
                </c:pt>
                <c:pt idx="6">
                  <c:v>-10.526315789473699</c:v>
                </c:pt>
                <c:pt idx="7">
                  <c:v>-8.61</c:v>
                </c:pt>
                <c:pt idx="8">
                  <c:v>-6.7669172932330799</c:v>
                </c:pt>
                <c:pt idx="9">
                  <c:v>-9.77</c:v>
                </c:pt>
                <c:pt idx="10">
                  <c:v>-11.1111111111111</c:v>
                </c:pt>
                <c:pt idx="11">
                  <c:v>-9.9173553719008307</c:v>
                </c:pt>
                <c:pt idx="12">
                  <c:v>-5.5555555555555598</c:v>
                </c:pt>
                <c:pt idx="13">
                  <c:v>-8.3333333333333304</c:v>
                </c:pt>
                <c:pt idx="14">
                  <c:v>-8.5714285714285694</c:v>
                </c:pt>
                <c:pt idx="15">
                  <c:v>-18.840579710144901</c:v>
                </c:pt>
                <c:pt idx="16">
                  <c:v>-8.4033613445378208</c:v>
                </c:pt>
                <c:pt idx="17">
                  <c:v>-7.1428571428571397</c:v>
                </c:pt>
                <c:pt idx="18">
                  <c:v>0</c:v>
                </c:pt>
                <c:pt idx="19">
                  <c:v>-35.714285714285701</c:v>
                </c:pt>
                <c:pt idx="20">
                  <c:v>-14.634146341463399</c:v>
                </c:pt>
                <c:pt idx="21">
                  <c:v>-26.315789473684202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6-45F5-A94F-1A0672BABEBB}"/>
            </c:ext>
          </c:extLst>
        </c:ser>
        <c:ser>
          <c:idx val="1"/>
          <c:order val="1"/>
          <c:tx>
            <c:strRef>
              <c:f>'3 m. palyginimas'!$K$4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FB6-45F5-A94F-1A0672BABEB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FB6-45F5-A94F-1A0672BAB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palyginimas'!$I$5:$I$26</c:f>
              <c:strCache>
                <c:ptCount val="22"/>
                <c:pt idx="0">
                  <c:v>G18</c:v>
                </c:pt>
                <c:pt idx="1">
                  <c:v>G16</c:v>
                </c:pt>
                <c:pt idx="2">
                  <c:v>G11</c:v>
                </c:pt>
                <c:pt idx="3">
                  <c:v>G7</c:v>
                </c:pt>
                <c:pt idx="4">
                  <c:v>G3</c:v>
                </c:pt>
                <c:pt idx="5">
                  <c:v>G6</c:v>
                </c:pt>
                <c:pt idx="6">
                  <c:v>G9</c:v>
                </c:pt>
                <c:pt idx="7">
                  <c:v>Kauno m.</c:v>
                </c:pt>
                <c:pt idx="8">
                  <c:v>G14</c:v>
                </c:pt>
                <c:pt idx="9">
                  <c:v>Visa Lietuva</c:v>
                </c:pt>
                <c:pt idx="10">
                  <c:v>G5</c:v>
                </c:pt>
                <c:pt idx="11">
                  <c:v>G13</c:v>
                </c:pt>
                <c:pt idx="12">
                  <c:v>G4</c:v>
                </c:pt>
                <c:pt idx="13">
                  <c:v>G2</c:v>
                </c:pt>
                <c:pt idx="14">
                  <c:v>G20</c:v>
                </c:pt>
                <c:pt idx="15">
                  <c:v>G8</c:v>
                </c:pt>
                <c:pt idx="16">
                  <c:v>G10</c:v>
                </c:pt>
                <c:pt idx="17">
                  <c:v>G21</c:v>
                </c:pt>
                <c:pt idx="18">
                  <c:v>G1</c:v>
                </c:pt>
                <c:pt idx="19">
                  <c:v>G19</c:v>
                </c:pt>
                <c:pt idx="20">
                  <c:v>G12</c:v>
                </c:pt>
                <c:pt idx="21">
                  <c:v>G15</c:v>
                </c:pt>
              </c:strCache>
            </c:strRef>
          </c:cat>
          <c:val>
            <c:numRef>
              <c:f>'3 m. palyginimas'!$K$5:$K$26</c:f>
              <c:numCache>
                <c:formatCode>0</c:formatCode>
                <c:ptCount val="22"/>
                <c:pt idx="0">
                  <c:v>79.681274900398407</c:v>
                </c:pt>
                <c:pt idx="1">
                  <c:v>74.561403508771932</c:v>
                </c:pt>
                <c:pt idx="2">
                  <c:v>68</c:v>
                </c:pt>
                <c:pt idx="3">
                  <c:v>66.666666666666671</c:v>
                </c:pt>
                <c:pt idx="4">
                  <c:v>63.095238095238095</c:v>
                </c:pt>
                <c:pt idx="5">
                  <c:v>62.5</c:v>
                </c:pt>
                <c:pt idx="6">
                  <c:v>61.842105263157897</c:v>
                </c:pt>
                <c:pt idx="7">
                  <c:v>61.400000000000006</c:v>
                </c:pt>
                <c:pt idx="8">
                  <c:v>60.150375939849624</c:v>
                </c:pt>
                <c:pt idx="9">
                  <c:v>55.97</c:v>
                </c:pt>
                <c:pt idx="10">
                  <c:v>55.555555555555557</c:v>
                </c:pt>
                <c:pt idx="11">
                  <c:v>53.719008264462815</c:v>
                </c:pt>
                <c:pt idx="12">
                  <c:v>50</c:v>
                </c:pt>
                <c:pt idx="13">
                  <c:v>45.833333333333336</c:v>
                </c:pt>
                <c:pt idx="14">
                  <c:v>45.714285714285715</c:v>
                </c:pt>
                <c:pt idx="15">
                  <c:v>44.927536231884062</c:v>
                </c:pt>
                <c:pt idx="16">
                  <c:v>44.537815126050418</c:v>
                </c:pt>
                <c:pt idx="17">
                  <c:v>42.857142857142854</c:v>
                </c:pt>
                <c:pt idx="18">
                  <c:v>31.578947368421051</c:v>
                </c:pt>
                <c:pt idx="19">
                  <c:v>30.952380952380953</c:v>
                </c:pt>
                <c:pt idx="20">
                  <c:v>26.829268292682926</c:v>
                </c:pt>
                <c:pt idx="21">
                  <c:v>5.2631578947368425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B6-45F5-A94F-1A0672BAB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8751856"/>
        <c:axId val="418753496"/>
      </c:barChart>
      <c:catAx>
        <c:axId val="41875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8753496"/>
        <c:crosses val="autoZero"/>
        <c:auto val="1"/>
        <c:lblAlgn val="ctr"/>
        <c:lblOffset val="100"/>
        <c:noMultiLvlLbl val="0"/>
      </c:catAx>
      <c:valAx>
        <c:axId val="418753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87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00058281536445"/>
          <c:y val="0.93679139864491912"/>
          <c:w val="0.60365147461263946"/>
          <c:h val="4.7619281781757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Lietuvių kalba ir </a:t>
            </a:r>
            <a:r>
              <a:rPr lang="lt-LT" dirty="0" smtClean="0"/>
              <a:t>literatūra</a:t>
            </a:r>
          </a:p>
          <a:p>
            <a:pPr>
              <a:defRPr/>
            </a:pPr>
            <a:r>
              <a:rPr lang="lt-LT" dirty="0" smtClean="0"/>
              <a:t> </a:t>
            </a:r>
            <a:r>
              <a:rPr lang="lt-LT" dirty="0"/>
              <a:t>2021 m.</a:t>
            </a:r>
          </a:p>
        </c:rich>
      </c:tx>
      <c:layout>
        <c:manualLayout>
          <c:xMode val="edge"/>
          <c:yMode val="edge"/>
          <c:x val="0.20092118545731613"/>
          <c:y val="2.0971955170381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6759558180227471"/>
          <c:y val="0.17748445938902668"/>
          <c:w val="0.63505025243125257"/>
          <c:h val="0.774410086354502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 m. palyginimas'!$N$4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1-400B-B037-5DAC6CE449E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1-400B-B037-5DAC6CE449E4}"/>
              </c:ext>
            </c:extLst>
          </c:dPt>
          <c:dLbls>
            <c:dLbl>
              <c:idx val="1"/>
              <c:layout>
                <c:manualLayout>
                  <c:x val="-3.8113735783027125E-2"/>
                  <c:y val="1.7383746197305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71-400B-B037-5DAC6CE449E4}"/>
                </c:ext>
              </c:extLst>
            </c:dLbl>
            <c:dLbl>
              <c:idx val="2"/>
              <c:layout>
                <c:manualLayout>
                  <c:x val="-3.4731408573928257E-2"/>
                  <c:y val="1.7383746197305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71-400B-B037-5DAC6CE449E4}"/>
                </c:ext>
              </c:extLst>
            </c:dLbl>
            <c:dLbl>
              <c:idx val="4"/>
              <c:layout>
                <c:manualLayout>
                  <c:x val="-3.6695319335083118E-2"/>
                  <c:y val="-3.186983319869411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71-400B-B037-5DAC6CE449E4}"/>
                </c:ext>
              </c:extLst>
            </c:dLbl>
            <c:dLbl>
              <c:idx val="6"/>
              <c:layout>
                <c:manualLayout>
                  <c:x val="-3.444750656167978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71-400B-B037-5DAC6CE449E4}"/>
                </c:ext>
              </c:extLst>
            </c:dLbl>
            <c:dLbl>
              <c:idx val="7"/>
              <c:layout>
                <c:manualLayout>
                  <c:x val="-3.8524715660542434E-2"/>
                  <c:y val="-6.37396663973882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71-400B-B037-5DAC6CE449E4}"/>
                </c:ext>
              </c:extLst>
            </c:dLbl>
            <c:dLbl>
              <c:idx val="9"/>
              <c:layout>
                <c:manualLayout>
                  <c:x val="-3.17609361329833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71-400B-B037-5DAC6CE449E4}"/>
                </c:ext>
              </c:extLst>
            </c:dLbl>
            <c:dLbl>
              <c:idx val="10"/>
              <c:layout>
                <c:manualLayout>
                  <c:x val="-3.733989501312336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71-400B-B037-5DAC6CE449E4}"/>
                </c:ext>
              </c:extLst>
            </c:dLbl>
            <c:dLbl>
              <c:idx val="11"/>
              <c:layout>
                <c:manualLayout>
                  <c:x val="-3.396434820647419E-2"/>
                  <c:y val="-6.37396663973882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171-400B-B037-5DAC6CE449E4}"/>
                </c:ext>
              </c:extLst>
            </c:dLbl>
            <c:dLbl>
              <c:idx val="12"/>
              <c:layout>
                <c:manualLayout>
                  <c:x val="-7.79149168853893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171-400B-B037-5DAC6CE449E4}"/>
                </c:ext>
              </c:extLst>
            </c:dLbl>
            <c:dLbl>
              <c:idx val="13"/>
              <c:layout>
                <c:manualLayout>
                  <c:x val="-4.10699912510936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171-400B-B037-5DAC6CE449E4}"/>
                </c:ext>
              </c:extLst>
            </c:dLbl>
            <c:dLbl>
              <c:idx val="14"/>
              <c:layout>
                <c:manualLayout>
                  <c:x val="-4.433005249343832E-2"/>
                  <c:y val="-1.73837461973067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171-400B-B037-5DAC6CE449E4}"/>
                </c:ext>
              </c:extLst>
            </c:dLbl>
            <c:dLbl>
              <c:idx val="15"/>
              <c:layout>
                <c:manualLayout>
                  <c:x val="-5.62983377077865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171-400B-B037-5DAC6CE449E4}"/>
                </c:ext>
              </c:extLst>
            </c:dLbl>
            <c:dLbl>
              <c:idx val="16"/>
              <c:layout>
                <c:manualLayout>
                  <c:x val="-7.2034120734908141E-2"/>
                  <c:y val="-1.274793327947764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171-400B-B037-5DAC6CE449E4}"/>
                </c:ext>
              </c:extLst>
            </c:dLbl>
            <c:dLbl>
              <c:idx val="17"/>
              <c:layout>
                <c:manualLayout>
                  <c:x val="-6.2710411198600227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171-400B-B037-5DAC6CE449E4}"/>
                </c:ext>
              </c:extLst>
            </c:dLbl>
            <c:dLbl>
              <c:idx val="19"/>
              <c:layout>
                <c:manualLayout>
                  <c:x val="-4.13882327209098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171-400B-B037-5DAC6CE449E4}"/>
                </c:ext>
              </c:extLst>
            </c:dLbl>
            <c:dLbl>
              <c:idx val="20"/>
              <c:layout>
                <c:manualLayout>
                  <c:x val="-4.09967191601049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171-400B-B037-5DAC6CE449E4}"/>
                </c:ext>
              </c:extLst>
            </c:dLbl>
            <c:dLbl>
              <c:idx val="21"/>
              <c:layout>
                <c:manualLayout>
                  <c:x val="-7.0655730533683292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171-400B-B037-5DAC6CE449E4}"/>
                </c:ext>
              </c:extLst>
            </c:dLbl>
            <c:dLbl>
              <c:idx val="22"/>
              <c:layout>
                <c:manualLayout>
                  <c:x val="-6.1144575678040297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171-400B-B037-5DAC6CE44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palyginimas'!$M$5:$M$27</c:f>
              <c:strCache>
                <c:ptCount val="23"/>
                <c:pt idx="0">
                  <c:v>G18</c:v>
                </c:pt>
                <c:pt idx="1">
                  <c:v>G16</c:v>
                </c:pt>
                <c:pt idx="2">
                  <c:v>G9</c:v>
                </c:pt>
                <c:pt idx="3">
                  <c:v>G13</c:v>
                </c:pt>
                <c:pt idx="4">
                  <c:v>G5</c:v>
                </c:pt>
                <c:pt idx="5">
                  <c:v>G14</c:v>
                </c:pt>
                <c:pt idx="6">
                  <c:v>Kauno m. </c:v>
                </c:pt>
                <c:pt idx="7">
                  <c:v>Visa Lietuva</c:v>
                </c:pt>
                <c:pt idx="8">
                  <c:v>G3</c:v>
                </c:pt>
                <c:pt idx="9">
                  <c:v>G17</c:v>
                </c:pt>
                <c:pt idx="10">
                  <c:v>G8</c:v>
                </c:pt>
                <c:pt idx="11">
                  <c:v>G11</c:v>
                </c:pt>
                <c:pt idx="12">
                  <c:v>G1</c:v>
                </c:pt>
                <c:pt idx="13">
                  <c:v>G10</c:v>
                </c:pt>
                <c:pt idx="14">
                  <c:v>G20</c:v>
                </c:pt>
                <c:pt idx="15">
                  <c:v>G21</c:v>
                </c:pt>
                <c:pt idx="16">
                  <c:v>G6</c:v>
                </c:pt>
                <c:pt idx="17">
                  <c:v>G19</c:v>
                </c:pt>
                <c:pt idx="18">
                  <c:v>G7</c:v>
                </c:pt>
                <c:pt idx="19">
                  <c:v>G4</c:v>
                </c:pt>
                <c:pt idx="20">
                  <c:v>G12</c:v>
                </c:pt>
                <c:pt idx="21">
                  <c:v>G15</c:v>
                </c:pt>
                <c:pt idx="22">
                  <c:v>G2</c:v>
                </c:pt>
              </c:strCache>
            </c:strRef>
          </c:cat>
          <c:val>
            <c:numRef>
              <c:f>'3 m. palyginimas'!$N$5:$N$27</c:f>
              <c:numCache>
                <c:formatCode>0</c:formatCode>
                <c:ptCount val="23"/>
                <c:pt idx="0">
                  <c:v>-0.84745762711864403</c:v>
                </c:pt>
                <c:pt idx="1">
                  <c:v>-3.8834951456310698</c:v>
                </c:pt>
                <c:pt idx="2">
                  <c:v>-5.0847457627118597</c:v>
                </c:pt>
                <c:pt idx="3">
                  <c:v>-1.7543859649122799</c:v>
                </c:pt>
                <c:pt idx="4">
                  <c:v>-8.3333333333333304</c:v>
                </c:pt>
                <c:pt idx="5">
                  <c:v>-1.3888888888888899</c:v>
                </c:pt>
                <c:pt idx="6">
                  <c:v>-5.1855375832540398</c:v>
                </c:pt>
                <c:pt idx="7">
                  <c:v>-7.6836016096579502</c:v>
                </c:pt>
                <c:pt idx="8">
                  <c:v>-2.29885057471264</c:v>
                </c:pt>
                <c:pt idx="9">
                  <c:v>-4.1666666666666696</c:v>
                </c:pt>
                <c:pt idx="10">
                  <c:v>-9.0909090909090899</c:v>
                </c:pt>
                <c:pt idx="11">
                  <c:v>-5.3571428571428603</c:v>
                </c:pt>
                <c:pt idx="12">
                  <c:v>-17.647058823529399</c:v>
                </c:pt>
                <c:pt idx="13">
                  <c:v>-6.7796610169491496</c:v>
                </c:pt>
                <c:pt idx="14">
                  <c:v>-7.59493670886076</c:v>
                </c:pt>
                <c:pt idx="15">
                  <c:v>-10.526315789473699</c:v>
                </c:pt>
                <c:pt idx="16">
                  <c:v>-15.789473684210501</c:v>
                </c:pt>
                <c:pt idx="17">
                  <c:v>-12.1951219512195</c:v>
                </c:pt>
                <c:pt idx="18">
                  <c:v>0</c:v>
                </c:pt>
                <c:pt idx="19">
                  <c:v>-6.6666666666666696</c:v>
                </c:pt>
                <c:pt idx="20">
                  <c:v>-7.7922077922077904</c:v>
                </c:pt>
                <c:pt idx="21">
                  <c:v>-16.2790697674419</c:v>
                </c:pt>
                <c:pt idx="22">
                  <c:v>-11.764705882352899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171-400B-B037-5DAC6CE449E4}"/>
            </c:ext>
          </c:extLst>
        </c:ser>
        <c:ser>
          <c:idx val="1"/>
          <c:order val="1"/>
          <c:tx>
            <c:strRef>
              <c:f>'3 m. palyginimas'!$O$4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171-400B-B037-5DAC6CE449E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171-400B-B037-5DAC6CE449E4}"/>
              </c:ext>
            </c:extLst>
          </c:dPt>
          <c:dLbls>
            <c:dLbl>
              <c:idx val="0"/>
              <c:layout>
                <c:manualLayout>
                  <c:x val="0.22033441763109296"/>
                  <c:y val="2.064168815742145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171-400B-B037-5DAC6CE449E4}"/>
                </c:ext>
              </c:extLst>
            </c:dLbl>
            <c:dLbl>
              <c:idx val="1"/>
              <c:layout>
                <c:manualLayout>
                  <c:x val="0.1805994875929274"/>
                  <c:y val="2.064168816222747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A171-400B-B037-5DAC6CE449E4}"/>
                </c:ext>
              </c:extLst>
            </c:dLbl>
            <c:dLbl>
              <c:idx val="2"/>
              <c:layout>
                <c:manualLayout>
                  <c:x val="0.18628160690558629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171-400B-B037-5DAC6CE449E4}"/>
                </c:ext>
              </c:extLst>
            </c:dLbl>
            <c:dLbl>
              <c:idx val="3"/>
              <c:layout>
                <c:manualLayout>
                  <c:x val="0.17946842598498694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171-400B-B037-5DAC6CE449E4}"/>
                </c:ext>
              </c:extLst>
            </c:dLbl>
            <c:dLbl>
              <c:idx val="4"/>
              <c:layout>
                <c:manualLayout>
                  <c:x val="0.17839753386170246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171-400B-B037-5DAC6CE449E4}"/>
                </c:ext>
              </c:extLst>
            </c:dLbl>
            <c:dLbl>
              <c:idx val="5"/>
              <c:layout>
                <c:manualLayout>
                  <c:x val="0.1736659677030159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171-400B-B037-5DAC6CE449E4}"/>
                </c:ext>
              </c:extLst>
            </c:dLbl>
            <c:dLbl>
              <c:idx val="6"/>
              <c:layout>
                <c:manualLayout>
                  <c:x val="0.17556115059019078"/>
                  <c:y val="2.06416881646304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171-400B-B037-5DAC6CE449E4}"/>
                </c:ext>
              </c:extLst>
            </c:dLbl>
            <c:dLbl>
              <c:idx val="7"/>
              <c:layout>
                <c:manualLayout>
                  <c:x val="0.15864947253496844"/>
                  <c:y val="2.06416881646304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171-400B-B037-5DAC6CE449E4}"/>
                </c:ext>
              </c:extLst>
            </c:dLbl>
            <c:dLbl>
              <c:idx val="8"/>
              <c:layout>
                <c:manualLayout>
                  <c:x val="0.16191265386085449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171-400B-B037-5DAC6CE449E4}"/>
                </c:ext>
              </c:extLst>
            </c:dLbl>
            <c:dLbl>
              <c:idx val="9"/>
              <c:layout>
                <c:manualLayout>
                  <c:x val="0.15551224184017598"/>
                  <c:y val="5.2431952094770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171-400B-B037-5DAC6CE449E4}"/>
                </c:ext>
              </c:extLst>
            </c:dLbl>
            <c:dLbl>
              <c:idx val="10"/>
              <c:layout>
                <c:manualLayout>
                  <c:x val="0.15487313591507187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171-400B-B037-5DAC6CE449E4}"/>
                </c:ext>
              </c:extLst>
            </c:dLbl>
            <c:dLbl>
              <c:idx val="11"/>
              <c:layout>
                <c:manualLayout>
                  <c:x val="0.15314567936336321"/>
                  <c:y val="4.128337631964892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A171-400B-B037-5DAC6CE449E4}"/>
                </c:ext>
              </c:extLst>
            </c:dLbl>
            <c:dLbl>
              <c:idx val="12"/>
              <c:layout>
                <c:manualLayout>
                  <c:x val="0.15961873122821194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A171-400B-B037-5DAC6CE449E4}"/>
                </c:ext>
              </c:extLst>
            </c:dLbl>
            <c:dLbl>
              <c:idx val="13"/>
              <c:layout>
                <c:manualLayout>
                  <c:x val="0.13893913404576497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A171-400B-B037-5DAC6CE449E4}"/>
                </c:ext>
              </c:extLst>
            </c:dLbl>
            <c:dLbl>
              <c:idx val="14"/>
              <c:layout>
                <c:manualLayout>
                  <c:x val="0.14156320944654674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A171-400B-B037-5DAC6CE449E4}"/>
                </c:ext>
              </c:extLst>
            </c:dLbl>
            <c:dLbl>
              <c:idx val="15"/>
              <c:layout>
                <c:manualLayout>
                  <c:x val="0.14503215170441749"/>
                  <c:y val="-2.6208751456529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A171-400B-B037-5DAC6CE449E4}"/>
                </c:ext>
              </c:extLst>
            </c:dLbl>
            <c:dLbl>
              <c:idx val="16"/>
              <c:layout>
                <c:manualLayout>
                  <c:x val="0.12297411215716636"/>
                  <c:y val="-3.93203517756496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7.9661903612850193E-2"/>
                      <c:h val="2.8797219151771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A171-400B-B037-5DAC6CE449E4}"/>
                </c:ext>
              </c:extLst>
            </c:dLbl>
            <c:dLbl>
              <c:idx val="17"/>
              <c:layout>
                <c:manualLayout>
                  <c:x val="0.12725846004777389"/>
                  <c:y val="-1.738236559938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171-400B-B037-5DAC6CE449E4}"/>
                </c:ext>
              </c:extLst>
            </c:dLbl>
            <c:dLbl>
              <c:idx val="18"/>
              <c:layout>
                <c:manualLayout>
                  <c:x val="0.12898248725061603"/>
                  <c:y val="2.06416881694364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171-400B-B037-5DAC6CE449E4}"/>
                </c:ext>
              </c:extLst>
            </c:dLbl>
            <c:dLbl>
              <c:idx val="19"/>
              <c:layout>
                <c:manualLayout>
                  <c:x val="0.10717681660403436"/>
                  <c:y val="6.192506448908542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171-400B-B037-5DAC6CE449E4}"/>
                </c:ext>
              </c:extLst>
            </c:dLbl>
            <c:dLbl>
              <c:idx val="20"/>
              <c:layout>
                <c:manualLayout>
                  <c:x val="0.10643919483876753"/>
                  <c:y val="-1.738236559938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171-400B-B037-5DAC6CE449E4}"/>
                </c:ext>
              </c:extLst>
            </c:dLbl>
            <c:dLbl>
              <c:idx val="21"/>
              <c:layout>
                <c:manualLayout>
                  <c:x val="0.10823929123464665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171-400B-B037-5DAC6CE449E4}"/>
                </c:ext>
              </c:extLst>
            </c:dLbl>
            <c:dLbl>
              <c:idx val="22"/>
              <c:layout>
                <c:manualLayout>
                  <c:x val="7.0999056617302755E-2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171-400B-B037-5DAC6CE44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palyginimas'!$M$5:$M$27</c:f>
              <c:strCache>
                <c:ptCount val="23"/>
                <c:pt idx="0">
                  <c:v>G18</c:v>
                </c:pt>
                <c:pt idx="1">
                  <c:v>G16</c:v>
                </c:pt>
                <c:pt idx="2">
                  <c:v>G9</c:v>
                </c:pt>
                <c:pt idx="3">
                  <c:v>G13</c:v>
                </c:pt>
                <c:pt idx="4">
                  <c:v>G5</c:v>
                </c:pt>
                <c:pt idx="5">
                  <c:v>G14</c:v>
                </c:pt>
                <c:pt idx="6">
                  <c:v>Kauno m. </c:v>
                </c:pt>
                <c:pt idx="7">
                  <c:v>Visa Lietuva</c:v>
                </c:pt>
                <c:pt idx="8">
                  <c:v>G3</c:v>
                </c:pt>
                <c:pt idx="9">
                  <c:v>G17</c:v>
                </c:pt>
                <c:pt idx="10">
                  <c:v>G8</c:v>
                </c:pt>
                <c:pt idx="11">
                  <c:v>G11</c:v>
                </c:pt>
                <c:pt idx="12">
                  <c:v>G1</c:v>
                </c:pt>
                <c:pt idx="13">
                  <c:v>G10</c:v>
                </c:pt>
                <c:pt idx="14">
                  <c:v>G20</c:v>
                </c:pt>
                <c:pt idx="15">
                  <c:v>G21</c:v>
                </c:pt>
                <c:pt idx="16">
                  <c:v>G6</c:v>
                </c:pt>
                <c:pt idx="17">
                  <c:v>G19</c:v>
                </c:pt>
                <c:pt idx="18">
                  <c:v>G7</c:v>
                </c:pt>
                <c:pt idx="19">
                  <c:v>G4</c:v>
                </c:pt>
                <c:pt idx="20">
                  <c:v>G12</c:v>
                </c:pt>
                <c:pt idx="21">
                  <c:v>G15</c:v>
                </c:pt>
                <c:pt idx="22">
                  <c:v>G2</c:v>
                </c:pt>
              </c:strCache>
            </c:strRef>
          </c:cat>
          <c:val>
            <c:numRef>
              <c:f>'3 m. palyginimas'!$O$5:$O$27</c:f>
              <c:numCache>
                <c:formatCode>0</c:formatCode>
                <c:ptCount val="23"/>
                <c:pt idx="0">
                  <c:v>83</c:v>
                </c:pt>
                <c:pt idx="1">
                  <c:v>71.400000000000006</c:v>
                </c:pt>
                <c:pt idx="2">
                  <c:v>69.5</c:v>
                </c:pt>
                <c:pt idx="3">
                  <c:v>67.5</c:v>
                </c:pt>
                <c:pt idx="4">
                  <c:v>66.7</c:v>
                </c:pt>
                <c:pt idx="5">
                  <c:v>64.600000000000009</c:v>
                </c:pt>
                <c:pt idx="6">
                  <c:v>63.3</c:v>
                </c:pt>
                <c:pt idx="7">
                  <c:v>58.7</c:v>
                </c:pt>
                <c:pt idx="8">
                  <c:v>58.6</c:v>
                </c:pt>
                <c:pt idx="9">
                  <c:v>58.3</c:v>
                </c:pt>
                <c:pt idx="10">
                  <c:v>56.1</c:v>
                </c:pt>
                <c:pt idx="11">
                  <c:v>54.5</c:v>
                </c:pt>
                <c:pt idx="12">
                  <c:v>53</c:v>
                </c:pt>
                <c:pt idx="13">
                  <c:v>51.699999999999996</c:v>
                </c:pt>
                <c:pt idx="14">
                  <c:v>49.4</c:v>
                </c:pt>
                <c:pt idx="15">
                  <c:v>47.400000000000006</c:v>
                </c:pt>
                <c:pt idx="16">
                  <c:v>47.3</c:v>
                </c:pt>
                <c:pt idx="17">
                  <c:v>43.9</c:v>
                </c:pt>
                <c:pt idx="18">
                  <c:v>41.7</c:v>
                </c:pt>
                <c:pt idx="19">
                  <c:v>40</c:v>
                </c:pt>
                <c:pt idx="20">
                  <c:v>35.1</c:v>
                </c:pt>
                <c:pt idx="21">
                  <c:v>34.9</c:v>
                </c:pt>
                <c:pt idx="2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A171-400B-B037-5DAC6CE44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7588264"/>
        <c:axId val="567588920"/>
      </c:barChart>
      <c:catAx>
        <c:axId val="567588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588920"/>
        <c:crosses val="autoZero"/>
        <c:auto val="1"/>
        <c:lblAlgn val="ctr"/>
        <c:lblOffset val="100"/>
        <c:noMultiLvlLbl val="0"/>
      </c:catAx>
      <c:valAx>
        <c:axId val="567588920"/>
        <c:scaling>
          <c:orientation val="minMax"/>
          <c:min val="-5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58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47262288448146"/>
          <c:y val="0.95576197243715377"/>
          <c:w val="0.39505444247204924"/>
          <c:h val="4.4238027562846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/>
              <a:t>Lietuvių kalba ir literatūra</a:t>
            </a:r>
          </a:p>
          <a:p>
            <a:pPr>
              <a:defRPr/>
            </a:pPr>
            <a:r>
              <a:rPr lang="lt-LT" dirty="0" smtClean="0"/>
              <a:t>  2022 m.</a:t>
            </a:r>
            <a:endParaRPr lang="lt-L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330698453357597"/>
          <c:y val="0.15739930237934879"/>
          <c:w val="0.88449300087489069"/>
          <c:h val="0.75997024557453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'Lietuvių k.'!$J$54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E-43AF-9A09-6882DD35B533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E-43AF-9A09-6882DD35B5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'Lietuvių k.'!$I$55:$I$77</c:f>
              <c:strCache>
                <c:ptCount val="23"/>
                <c:pt idx="0">
                  <c:v>G19</c:v>
                </c:pt>
                <c:pt idx="1">
                  <c:v>G12</c:v>
                </c:pt>
                <c:pt idx="2">
                  <c:v>G1</c:v>
                </c:pt>
                <c:pt idx="3">
                  <c:v>G17</c:v>
                </c:pt>
                <c:pt idx="4">
                  <c:v>G6</c:v>
                </c:pt>
                <c:pt idx="5">
                  <c:v>G3</c:v>
                </c:pt>
                <c:pt idx="6">
                  <c:v>G2</c:v>
                </c:pt>
                <c:pt idx="7">
                  <c:v>G4</c:v>
                </c:pt>
                <c:pt idx="8">
                  <c:v>Lietuva </c:v>
                </c:pt>
                <c:pt idx="9">
                  <c:v>G21</c:v>
                </c:pt>
                <c:pt idx="10">
                  <c:v>G20</c:v>
                </c:pt>
                <c:pt idx="11">
                  <c:v>G10</c:v>
                </c:pt>
                <c:pt idx="12">
                  <c:v>G5</c:v>
                </c:pt>
                <c:pt idx="13">
                  <c:v>G11</c:v>
                </c:pt>
                <c:pt idx="14">
                  <c:v>Kauno m.</c:v>
                </c:pt>
                <c:pt idx="15">
                  <c:v>G14</c:v>
                </c:pt>
                <c:pt idx="16">
                  <c:v>G9</c:v>
                </c:pt>
                <c:pt idx="17">
                  <c:v>G15</c:v>
                </c:pt>
                <c:pt idx="18">
                  <c:v>G8</c:v>
                </c:pt>
                <c:pt idx="19">
                  <c:v>G13</c:v>
                </c:pt>
                <c:pt idx="20">
                  <c:v>G16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'Lietuvių k.'!$J$55:$J$77</c:f>
              <c:numCache>
                <c:formatCode>0</c:formatCode>
                <c:ptCount val="23"/>
                <c:pt idx="0">
                  <c:v>-46.511627906976699</c:v>
                </c:pt>
                <c:pt idx="1">
                  <c:v>-11.2244897959184</c:v>
                </c:pt>
                <c:pt idx="2">
                  <c:v>-20</c:v>
                </c:pt>
                <c:pt idx="3">
                  <c:v>-7.8947368421052602</c:v>
                </c:pt>
                <c:pt idx="4">
                  <c:v>-5.8823529411764701</c:v>
                </c:pt>
                <c:pt idx="5">
                  <c:v>-9.8901098901098905</c:v>
                </c:pt>
                <c:pt idx="6">
                  <c:v>0</c:v>
                </c:pt>
                <c:pt idx="7">
                  <c:v>-20</c:v>
                </c:pt>
                <c:pt idx="8">
                  <c:v>-7.4694295524366003</c:v>
                </c:pt>
                <c:pt idx="9">
                  <c:v>0</c:v>
                </c:pt>
                <c:pt idx="10">
                  <c:v>-5.3333333333333304</c:v>
                </c:pt>
                <c:pt idx="11">
                  <c:v>-4.3478260869565197</c:v>
                </c:pt>
                <c:pt idx="12">
                  <c:v>0</c:v>
                </c:pt>
                <c:pt idx="13">
                  <c:v>-3.47826086956522</c:v>
                </c:pt>
                <c:pt idx="14">
                  <c:v>-5.5832502492522398</c:v>
                </c:pt>
                <c:pt idx="15">
                  <c:v>-2.5641025641025599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-1.78571428571429</c:v>
                </c:pt>
                <c:pt idx="20">
                  <c:v>-3.8095238095238102</c:v>
                </c:pt>
                <c:pt idx="21">
                  <c:v>0</c:v>
                </c:pt>
                <c:pt idx="22">
                  <c:v>-0.45871559633027498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3AF-9A09-6882DD35B533}"/>
            </c:ext>
          </c:extLst>
        </c:ser>
        <c:ser>
          <c:idx val="1"/>
          <c:order val="1"/>
          <c:tx>
            <c:strRef>
              <c:f>'Lietuvių k.'!$K$54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5E-43AF-9A09-6882DD35B533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5E-43AF-9A09-6882DD35B5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'Lietuvių k.'!$I$55:$I$77</c:f>
              <c:strCache>
                <c:ptCount val="23"/>
                <c:pt idx="0">
                  <c:v>G19</c:v>
                </c:pt>
                <c:pt idx="1">
                  <c:v>G12</c:v>
                </c:pt>
                <c:pt idx="2">
                  <c:v>G1</c:v>
                </c:pt>
                <c:pt idx="3">
                  <c:v>G17</c:v>
                </c:pt>
                <c:pt idx="4">
                  <c:v>G6</c:v>
                </c:pt>
                <c:pt idx="5">
                  <c:v>G3</c:v>
                </c:pt>
                <c:pt idx="6">
                  <c:v>G2</c:v>
                </c:pt>
                <c:pt idx="7">
                  <c:v>G4</c:v>
                </c:pt>
                <c:pt idx="8">
                  <c:v>Lietuva </c:v>
                </c:pt>
                <c:pt idx="9">
                  <c:v>G21</c:v>
                </c:pt>
                <c:pt idx="10">
                  <c:v>G20</c:v>
                </c:pt>
                <c:pt idx="11">
                  <c:v>G10</c:v>
                </c:pt>
                <c:pt idx="12">
                  <c:v>G5</c:v>
                </c:pt>
                <c:pt idx="13">
                  <c:v>G11</c:v>
                </c:pt>
                <c:pt idx="14">
                  <c:v>Kauno m.</c:v>
                </c:pt>
                <c:pt idx="15">
                  <c:v>G14</c:v>
                </c:pt>
                <c:pt idx="16">
                  <c:v>G9</c:v>
                </c:pt>
                <c:pt idx="17">
                  <c:v>G15</c:v>
                </c:pt>
                <c:pt idx="18">
                  <c:v>G8</c:v>
                </c:pt>
                <c:pt idx="19">
                  <c:v>G13</c:v>
                </c:pt>
                <c:pt idx="20">
                  <c:v>G16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'Lietuvių k.'!$K$55:$K$77</c:f>
              <c:numCache>
                <c:formatCode>0</c:formatCode>
                <c:ptCount val="23"/>
                <c:pt idx="0">
                  <c:v>13.953488372093023</c:v>
                </c:pt>
                <c:pt idx="1">
                  <c:v>35.714285714285715</c:v>
                </c:pt>
                <c:pt idx="2">
                  <c:v>40</c:v>
                </c:pt>
                <c:pt idx="3">
                  <c:v>42.105263157894733</c:v>
                </c:pt>
                <c:pt idx="4">
                  <c:v>47.058823529411768</c:v>
                </c:pt>
                <c:pt idx="5">
                  <c:v>57.142857142857146</c:v>
                </c:pt>
                <c:pt idx="6">
                  <c:v>60</c:v>
                </c:pt>
                <c:pt idx="7">
                  <c:v>60</c:v>
                </c:pt>
                <c:pt idx="8">
                  <c:v>61.03</c:v>
                </c:pt>
                <c:pt idx="9">
                  <c:v>62.5</c:v>
                </c:pt>
                <c:pt idx="10">
                  <c:v>65.333333333333329</c:v>
                </c:pt>
                <c:pt idx="11">
                  <c:v>66.304347826086953</c:v>
                </c:pt>
                <c:pt idx="12">
                  <c:v>66.666666666666671</c:v>
                </c:pt>
                <c:pt idx="13">
                  <c:v>67.826086956521749</c:v>
                </c:pt>
                <c:pt idx="14">
                  <c:v>69.040000000000006</c:v>
                </c:pt>
                <c:pt idx="15">
                  <c:v>69.230769230769226</c:v>
                </c:pt>
                <c:pt idx="16">
                  <c:v>69.767441860465112</c:v>
                </c:pt>
                <c:pt idx="17">
                  <c:v>72.222222222222229</c:v>
                </c:pt>
                <c:pt idx="18">
                  <c:v>75</c:v>
                </c:pt>
                <c:pt idx="19">
                  <c:v>75.892857142857139</c:v>
                </c:pt>
                <c:pt idx="20">
                  <c:v>76.666666666666657</c:v>
                </c:pt>
                <c:pt idx="21">
                  <c:v>80.769230769230774</c:v>
                </c:pt>
                <c:pt idx="22">
                  <c:v>84.862385321100916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E-43AF-9A09-6882DD35B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1344504"/>
        <c:axId val="493656104"/>
      </c:barChart>
      <c:catAx>
        <c:axId val="241344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3656104"/>
        <c:crosses val="autoZero"/>
        <c:auto val="1"/>
        <c:lblAlgn val="ctr"/>
        <c:lblOffset val="100"/>
        <c:noMultiLvlLbl val="0"/>
      </c:catAx>
      <c:valAx>
        <c:axId val="49365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134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</a:t>
            </a:r>
            <a:r>
              <a:rPr lang="lt-LT" baseline="0"/>
              <a:t> 2020 m.</a:t>
            </a:r>
            <a:endParaRPr lang="lt-L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Lapas3!$J$3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05-4F80-AA03-490FD259AE3F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05-4F80-AA03-490FD259A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Lapas3!$I$4:$I$26</c:f>
              <c:strCache>
                <c:ptCount val="23"/>
                <c:pt idx="0">
                  <c:v>G15</c:v>
                </c:pt>
                <c:pt idx="1">
                  <c:v>G19</c:v>
                </c:pt>
                <c:pt idx="2">
                  <c:v>G4</c:v>
                </c:pt>
                <c:pt idx="3">
                  <c:v>G7</c:v>
                </c:pt>
                <c:pt idx="4">
                  <c:v>G2</c:v>
                </c:pt>
                <c:pt idx="5">
                  <c:v>G21</c:v>
                </c:pt>
                <c:pt idx="6">
                  <c:v>G8</c:v>
                </c:pt>
                <c:pt idx="7">
                  <c:v>G1</c:v>
                </c:pt>
                <c:pt idx="8">
                  <c:v>G5</c:v>
                </c:pt>
                <c:pt idx="9">
                  <c:v>G13</c:v>
                </c:pt>
                <c:pt idx="10">
                  <c:v>G17</c:v>
                </c:pt>
                <c:pt idx="11">
                  <c:v>G12</c:v>
                </c:pt>
                <c:pt idx="12">
                  <c:v>G11</c:v>
                </c:pt>
                <c:pt idx="13">
                  <c:v>G10</c:v>
                </c:pt>
                <c:pt idx="14">
                  <c:v>G14</c:v>
                </c:pt>
                <c:pt idx="15">
                  <c:v>G6</c:v>
                </c:pt>
                <c:pt idx="16">
                  <c:v>Lietuva</c:v>
                </c:pt>
                <c:pt idx="17">
                  <c:v>G3</c:v>
                </c:pt>
                <c:pt idx="18">
                  <c:v>G20</c:v>
                </c:pt>
                <c:pt idx="19">
                  <c:v>G16</c:v>
                </c:pt>
                <c:pt idx="20">
                  <c:v>Kauno m.</c:v>
                </c:pt>
                <c:pt idx="21">
                  <c:v>G9</c:v>
                </c:pt>
                <c:pt idx="22">
                  <c:v>G18</c:v>
                </c:pt>
              </c:strCache>
            </c:strRef>
          </c:cat>
          <c:val>
            <c:numRef>
              <c:f>Lapas3!$J$4:$J$26</c:f>
              <c:numCache>
                <c:formatCode>0</c:formatCode>
                <c:ptCount val="23"/>
                <c:pt idx="0">
                  <c:v>-93.3333333333333</c:v>
                </c:pt>
                <c:pt idx="1">
                  <c:v>-59.375</c:v>
                </c:pt>
                <c:pt idx="2">
                  <c:v>-25</c:v>
                </c:pt>
                <c:pt idx="3">
                  <c:v>-40</c:v>
                </c:pt>
                <c:pt idx="4">
                  <c:v>-30.769230769230798</c:v>
                </c:pt>
                <c:pt idx="5">
                  <c:v>-36.363636363636402</c:v>
                </c:pt>
                <c:pt idx="6">
                  <c:v>-36.363636363636402</c:v>
                </c:pt>
                <c:pt idx="7">
                  <c:v>-45</c:v>
                </c:pt>
                <c:pt idx="8">
                  <c:v>-66.6666666666667</c:v>
                </c:pt>
                <c:pt idx="9">
                  <c:v>-35.106382978723403</c:v>
                </c:pt>
                <c:pt idx="10">
                  <c:v>-35.4166666666667</c:v>
                </c:pt>
                <c:pt idx="11">
                  <c:v>-33.3333333333333</c:v>
                </c:pt>
                <c:pt idx="12">
                  <c:v>-27.027027027027</c:v>
                </c:pt>
                <c:pt idx="13">
                  <c:v>-32.258064516128997</c:v>
                </c:pt>
                <c:pt idx="14">
                  <c:v>-26.6666666666667</c:v>
                </c:pt>
                <c:pt idx="15">
                  <c:v>-47.619047619047599</c:v>
                </c:pt>
                <c:pt idx="16">
                  <c:v>-30.6</c:v>
                </c:pt>
                <c:pt idx="17">
                  <c:v>-30.136986301369902</c:v>
                </c:pt>
                <c:pt idx="18">
                  <c:v>-29.230769230769202</c:v>
                </c:pt>
                <c:pt idx="19">
                  <c:v>-15.887850467289701</c:v>
                </c:pt>
                <c:pt idx="20">
                  <c:v>-23.76</c:v>
                </c:pt>
                <c:pt idx="21">
                  <c:v>-22.388059701492502</c:v>
                </c:pt>
                <c:pt idx="22">
                  <c:v>-7.2289156626506097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05-4F80-AA03-490FD259AE3F}"/>
            </c:ext>
          </c:extLst>
        </c:ser>
        <c:ser>
          <c:idx val="1"/>
          <c:order val="1"/>
          <c:tx>
            <c:strRef>
              <c:f>Lapas3!$K$3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205-4F80-AA03-490FD259AE3F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205-4F80-AA03-490FD259A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Lapas3!$I$4:$I$26</c:f>
              <c:strCache>
                <c:ptCount val="23"/>
                <c:pt idx="0">
                  <c:v>G15</c:v>
                </c:pt>
                <c:pt idx="1">
                  <c:v>G19</c:v>
                </c:pt>
                <c:pt idx="2">
                  <c:v>G4</c:v>
                </c:pt>
                <c:pt idx="3">
                  <c:v>G7</c:v>
                </c:pt>
                <c:pt idx="4">
                  <c:v>G2</c:v>
                </c:pt>
                <c:pt idx="5">
                  <c:v>G21</c:v>
                </c:pt>
                <c:pt idx="6">
                  <c:v>G8</c:v>
                </c:pt>
                <c:pt idx="7">
                  <c:v>G1</c:v>
                </c:pt>
                <c:pt idx="8">
                  <c:v>G5</c:v>
                </c:pt>
                <c:pt idx="9">
                  <c:v>G13</c:v>
                </c:pt>
                <c:pt idx="10">
                  <c:v>G17</c:v>
                </c:pt>
                <c:pt idx="11">
                  <c:v>G12</c:v>
                </c:pt>
                <c:pt idx="12">
                  <c:v>G11</c:v>
                </c:pt>
                <c:pt idx="13">
                  <c:v>G10</c:v>
                </c:pt>
                <c:pt idx="14">
                  <c:v>G14</c:v>
                </c:pt>
                <c:pt idx="15">
                  <c:v>G6</c:v>
                </c:pt>
                <c:pt idx="16">
                  <c:v>Lietuva</c:v>
                </c:pt>
                <c:pt idx="17">
                  <c:v>G3</c:v>
                </c:pt>
                <c:pt idx="18">
                  <c:v>G20</c:v>
                </c:pt>
                <c:pt idx="19">
                  <c:v>G16</c:v>
                </c:pt>
                <c:pt idx="20">
                  <c:v>Kauno m.</c:v>
                </c:pt>
                <c:pt idx="21">
                  <c:v>G9</c:v>
                </c:pt>
                <c:pt idx="22">
                  <c:v>G18</c:v>
                </c:pt>
              </c:strCache>
            </c:strRef>
          </c:cat>
          <c:val>
            <c:numRef>
              <c:f>Lapas3!$K$4:$K$26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7.6923076923076925</c:v>
                </c:pt>
                <c:pt idx="5">
                  <c:v>9.0909090909090917</c:v>
                </c:pt>
                <c:pt idx="6">
                  <c:v>12.121212121212121</c:v>
                </c:pt>
                <c:pt idx="7">
                  <c:v>15</c:v>
                </c:pt>
                <c:pt idx="8">
                  <c:v>16.666666666666668</c:v>
                </c:pt>
                <c:pt idx="9">
                  <c:v>18.085106382978722</c:v>
                </c:pt>
                <c:pt idx="10">
                  <c:v>18.75</c:v>
                </c:pt>
                <c:pt idx="11">
                  <c:v>20</c:v>
                </c:pt>
                <c:pt idx="12">
                  <c:v>20.27027027027027</c:v>
                </c:pt>
                <c:pt idx="13">
                  <c:v>22.580645161290324</c:v>
                </c:pt>
                <c:pt idx="14">
                  <c:v>23.80952380952381</c:v>
                </c:pt>
                <c:pt idx="15">
                  <c:v>23.80952380952381</c:v>
                </c:pt>
                <c:pt idx="16">
                  <c:v>29.369999999999997</c:v>
                </c:pt>
                <c:pt idx="17">
                  <c:v>30.136986301369859</c:v>
                </c:pt>
                <c:pt idx="18">
                  <c:v>30.769230769230766</c:v>
                </c:pt>
                <c:pt idx="19">
                  <c:v>34.579439252336449</c:v>
                </c:pt>
                <c:pt idx="20">
                  <c:v>37.57</c:v>
                </c:pt>
                <c:pt idx="21">
                  <c:v>43.28358208955224</c:v>
                </c:pt>
                <c:pt idx="22">
                  <c:v>61.044176706827315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05-4F80-AA03-490FD259A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076072"/>
        <c:axId val="420079024"/>
      </c:barChart>
      <c:catAx>
        <c:axId val="420076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079024"/>
        <c:crosses val="autoZero"/>
        <c:auto val="1"/>
        <c:lblAlgn val="ctr"/>
        <c:lblOffset val="100"/>
        <c:noMultiLvlLbl val="0"/>
      </c:catAx>
      <c:valAx>
        <c:axId val="42007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07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 2021 m.</a:t>
            </a:r>
          </a:p>
        </c:rich>
      </c:tx>
      <c:layout>
        <c:manualLayout>
          <c:xMode val="edge"/>
          <c:yMode val="edge"/>
          <c:x val="0.33500678040244969"/>
          <c:y val="2.2675736961451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699757722592368"/>
          <c:y val="9.4366363050207278E-2"/>
          <c:w val="0.67515243286896831"/>
          <c:h val="0.801229424709746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Lapas3!$N$3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6-4AF1-9CD7-8464A4C555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6-4AF1-9CD7-8464A4C55558}"/>
              </c:ext>
            </c:extLst>
          </c:dPt>
          <c:dLbls>
            <c:dLbl>
              <c:idx val="0"/>
              <c:layout>
                <c:manualLayout>
                  <c:x val="-2.11316710411198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96-4AF1-9CD7-8464A4C55558}"/>
                </c:ext>
              </c:extLst>
            </c:dLbl>
            <c:dLbl>
              <c:idx val="1"/>
              <c:layout>
                <c:manualLayout>
                  <c:x val="-4.1473097112860895E-2"/>
                  <c:y val="-2.078585209472651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96-4AF1-9CD7-8464A4C55558}"/>
                </c:ext>
              </c:extLst>
            </c:dLbl>
            <c:dLbl>
              <c:idx val="2"/>
              <c:layout>
                <c:manualLayout>
                  <c:x val="-6.1809492563429623E-2"/>
                  <c:y val="-2.078585209472651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96-4AF1-9CD7-8464A4C55558}"/>
                </c:ext>
              </c:extLst>
            </c:dLbl>
            <c:dLbl>
              <c:idx val="3"/>
              <c:layout>
                <c:manualLayout>
                  <c:x val="-6.26467629046369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96-4AF1-9CD7-8464A4C55558}"/>
                </c:ext>
              </c:extLst>
            </c:dLbl>
            <c:dLbl>
              <c:idx val="4"/>
              <c:layout>
                <c:manualLayout>
                  <c:x val="-4.98116797900262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996-4AF1-9CD7-8464A4C55558}"/>
                </c:ext>
              </c:extLst>
            </c:dLbl>
            <c:dLbl>
              <c:idx val="5"/>
              <c:layout>
                <c:manualLayout>
                  <c:x val="-7.2660104986876695E-2"/>
                  <c:y val="-4.5351473922902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996-4AF1-9CD7-8464A4C55558}"/>
                </c:ext>
              </c:extLst>
            </c:dLbl>
            <c:dLbl>
              <c:idx val="6"/>
              <c:layout>
                <c:manualLayout>
                  <c:x val="-7.0880577427821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996-4AF1-9CD7-8464A4C55558}"/>
                </c:ext>
              </c:extLst>
            </c:dLbl>
            <c:dLbl>
              <c:idx val="7"/>
              <c:layout>
                <c:manualLayout>
                  <c:x val="-6.577690288713911E-2"/>
                  <c:y val="2.2675736961451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996-4AF1-9CD7-8464A4C55558}"/>
                </c:ext>
              </c:extLst>
            </c:dLbl>
            <c:dLbl>
              <c:idx val="8"/>
              <c:layout>
                <c:manualLayout>
                  <c:x val="-5.7642607174103237E-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996-4AF1-9CD7-8464A4C55558}"/>
                </c:ext>
              </c:extLst>
            </c:dLbl>
            <c:dLbl>
              <c:idx val="9"/>
              <c:layout>
                <c:manualLayout>
                  <c:x val="-6.2571084864392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996-4AF1-9CD7-8464A4C55558}"/>
                </c:ext>
              </c:extLst>
            </c:dLbl>
            <c:dLbl>
              <c:idx val="10"/>
              <c:layout>
                <c:manualLayout>
                  <c:x val="-6.6071741032370956E-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96-4AF1-9CD7-8464A4C55558}"/>
                </c:ext>
              </c:extLst>
            </c:dLbl>
            <c:dLbl>
              <c:idx val="11"/>
              <c:layout>
                <c:manualLayout>
                  <c:x val="-6.4149606299212597E-2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996-4AF1-9CD7-8464A4C55558}"/>
                </c:ext>
              </c:extLst>
            </c:dLbl>
            <c:dLbl>
              <c:idx val="12"/>
              <c:layout>
                <c:manualLayout>
                  <c:x val="-3.21983814523185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996-4AF1-9CD7-8464A4C55558}"/>
                </c:ext>
              </c:extLst>
            </c:dLbl>
            <c:dLbl>
              <c:idx val="13"/>
              <c:layout>
                <c:manualLayout>
                  <c:x val="-7.2660104986876695E-2"/>
                  <c:y val="-2.267573696145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996-4AF1-9CD7-8464A4C55558}"/>
                </c:ext>
              </c:extLst>
            </c:dLbl>
            <c:dLbl>
              <c:idx val="14"/>
              <c:layout>
                <c:manualLayout>
                  <c:x val="-6.9882327209098913E-2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996-4AF1-9CD7-8464A4C55558}"/>
                </c:ext>
              </c:extLst>
            </c:dLbl>
            <c:dLbl>
              <c:idx val="15"/>
              <c:layout>
                <c:manualLayout>
                  <c:x val="-2.42222222222222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996-4AF1-9CD7-8464A4C55558}"/>
                </c:ext>
              </c:extLst>
            </c:dLbl>
            <c:dLbl>
              <c:idx val="16"/>
              <c:layout>
                <c:manualLayout>
                  <c:x val="-6.9882327209098913E-2"/>
                  <c:y val="-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996-4AF1-9CD7-8464A4C55558}"/>
                </c:ext>
              </c:extLst>
            </c:dLbl>
            <c:dLbl>
              <c:idx val="17"/>
              <c:layout>
                <c:manualLayout>
                  <c:x val="-0.1113388013998250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996-4AF1-9CD7-8464A4C55558}"/>
                </c:ext>
              </c:extLst>
            </c:dLbl>
            <c:dLbl>
              <c:idx val="18"/>
              <c:layout>
                <c:manualLayout>
                  <c:x val="-0.14313604549431322"/>
                  <c:y val="-2.267573696145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996-4AF1-9CD7-8464A4C55558}"/>
                </c:ext>
              </c:extLst>
            </c:dLbl>
            <c:dLbl>
              <c:idx val="19"/>
              <c:layout>
                <c:manualLayout>
                  <c:x val="-0.1344324146981627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996-4AF1-9CD7-8464A4C55558}"/>
                </c:ext>
              </c:extLst>
            </c:dLbl>
            <c:dLbl>
              <c:idx val="20"/>
              <c:layout>
                <c:manualLayout>
                  <c:x val="-0.12486461067366579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996-4AF1-9CD7-8464A4C55558}"/>
                </c:ext>
              </c:extLst>
            </c:dLbl>
            <c:dLbl>
              <c:idx val="21"/>
              <c:layout>
                <c:manualLayout>
                  <c:x val="-9.369181977252844E-2"/>
                  <c:y val="-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996-4AF1-9CD7-8464A4C55558}"/>
                </c:ext>
              </c:extLst>
            </c:dLbl>
            <c:dLbl>
              <c:idx val="22"/>
              <c:layout>
                <c:manualLayout>
                  <c:x val="-0.10632808398950136"/>
                  <c:y val="-4.5351473922902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996-4AF1-9CD7-8464A4C55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Lapas3!$M$4:$M$26</c:f>
              <c:strCache>
                <c:ptCount val="23"/>
                <c:pt idx="0">
                  <c:v>G18</c:v>
                </c:pt>
                <c:pt idx="1">
                  <c:v>G9</c:v>
                </c:pt>
                <c:pt idx="2">
                  <c:v>G16</c:v>
                </c:pt>
                <c:pt idx="3">
                  <c:v>Kauno miestas</c:v>
                </c:pt>
                <c:pt idx="4">
                  <c:v>G5</c:v>
                </c:pt>
                <c:pt idx="5">
                  <c:v>G17</c:v>
                </c:pt>
                <c:pt idx="6">
                  <c:v>G8</c:v>
                </c:pt>
                <c:pt idx="7">
                  <c:v>G3</c:v>
                </c:pt>
                <c:pt idx="8">
                  <c:v>G14</c:v>
                </c:pt>
                <c:pt idx="9">
                  <c:v>G13</c:v>
                </c:pt>
                <c:pt idx="10">
                  <c:v>Visa Lietuva</c:v>
                </c:pt>
                <c:pt idx="11">
                  <c:v>G10</c:v>
                </c:pt>
                <c:pt idx="12">
                  <c:v>G11</c:v>
                </c:pt>
                <c:pt idx="13">
                  <c:v>G6</c:v>
                </c:pt>
                <c:pt idx="14">
                  <c:v>G20</c:v>
                </c:pt>
                <c:pt idx="15">
                  <c:v>G7</c:v>
                </c:pt>
                <c:pt idx="16">
                  <c:v>G12</c:v>
                </c:pt>
                <c:pt idx="17">
                  <c:v>G1</c:v>
                </c:pt>
                <c:pt idx="18">
                  <c:v>G4</c:v>
                </c:pt>
                <c:pt idx="19">
                  <c:v>G19</c:v>
                </c:pt>
                <c:pt idx="20">
                  <c:v>G2</c:v>
                </c:pt>
                <c:pt idx="21">
                  <c:v>G15</c:v>
                </c:pt>
                <c:pt idx="22">
                  <c:v>G21</c:v>
                </c:pt>
              </c:strCache>
            </c:strRef>
          </c:cat>
          <c:val>
            <c:numRef>
              <c:f>Lapas3!$N$4:$N$26</c:f>
              <c:numCache>
                <c:formatCode>0</c:formatCode>
                <c:ptCount val="23"/>
                <c:pt idx="0">
                  <c:v>-1.2820512820512799</c:v>
                </c:pt>
                <c:pt idx="1">
                  <c:v>-3.6363636363636398</c:v>
                </c:pt>
                <c:pt idx="2">
                  <c:v>-11.340206185567</c:v>
                </c:pt>
                <c:pt idx="3">
                  <c:v>-11.6457080371788</c:v>
                </c:pt>
                <c:pt idx="4">
                  <c:v>-7.6923076923076898</c:v>
                </c:pt>
                <c:pt idx="5">
                  <c:v>-14.285714285714301</c:v>
                </c:pt>
                <c:pt idx="6">
                  <c:v>-13.636363636363599</c:v>
                </c:pt>
                <c:pt idx="7">
                  <c:v>-14.814814814814801</c:v>
                </c:pt>
                <c:pt idx="8">
                  <c:v>-10.8333333333333</c:v>
                </c:pt>
                <c:pt idx="9">
                  <c:v>-12.6315789473684</c:v>
                </c:pt>
                <c:pt idx="10">
                  <c:v>-13.908822287885201</c:v>
                </c:pt>
                <c:pt idx="11">
                  <c:v>-13.207547169811299</c:v>
                </c:pt>
                <c:pt idx="12">
                  <c:v>-1.26582278481013</c:v>
                </c:pt>
                <c:pt idx="13">
                  <c:v>-14.285714285714301</c:v>
                </c:pt>
                <c:pt idx="14">
                  <c:v>-14.285714285714301</c:v>
                </c:pt>
                <c:pt idx="15">
                  <c:v>0</c:v>
                </c:pt>
                <c:pt idx="16">
                  <c:v>-14.285714285714301</c:v>
                </c:pt>
                <c:pt idx="17">
                  <c:v>-29.411764705882401</c:v>
                </c:pt>
                <c:pt idx="18">
                  <c:v>-40</c:v>
                </c:pt>
                <c:pt idx="19">
                  <c:v>-37.837837837837803</c:v>
                </c:pt>
                <c:pt idx="20">
                  <c:v>-33.3333333333333</c:v>
                </c:pt>
                <c:pt idx="21">
                  <c:v>-25</c:v>
                </c:pt>
                <c:pt idx="22">
                  <c:v>-23.529411764705898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996-4AF1-9CD7-8464A4C55558}"/>
            </c:ext>
          </c:extLst>
        </c:ser>
        <c:ser>
          <c:idx val="1"/>
          <c:order val="1"/>
          <c:tx>
            <c:strRef>
              <c:f>Lapas3!$O$3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996-4AF1-9CD7-8464A4C555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996-4AF1-9CD7-8464A4C55558}"/>
              </c:ext>
            </c:extLst>
          </c:dPt>
          <c:dLbls>
            <c:dLbl>
              <c:idx val="0"/>
              <c:layout>
                <c:manualLayout>
                  <c:x val="0.15891416310739404"/>
                  <c:y val="5.2505525564767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996-4AF1-9CD7-8464A4C55558}"/>
                </c:ext>
              </c:extLst>
            </c:dLbl>
            <c:dLbl>
              <c:idx val="1"/>
              <c:layout>
                <c:manualLayout>
                  <c:x val="0.11978995811523303"/>
                  <c:y val="-1.3121213931388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77924141543261E-2"/>
                      <c:h val="2.8836492683807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1996-4AF1-9CD7-8464A4C55558}"/>
                </c:ext>
              </c:extLst>
            </c:dLbl>
            <c:dLbl>
              <c:idx val="2"/>
              <c:layout>
                <c:manualLayout>
                  <c:x val="0.11155252308818694"/>
                  <c:y val="4.133967842277551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996-4AF1-9CD7-8464A4C55558}"/>
                </c:ext>
              </c:extLst>
            </c:dLbl>
            <c:dLbl>
              <c:idx val="3"/>
              <c:layout>
                <c:manualLayout>
                  <c:x val="0.11061813402320869"/>
                  <c:y val="-2.26706796470500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996-4AF1-9CD7-8464A4C55558}"/>
                </c:ext>
              </c:extLst>
            </c:dLbl>
            <c:dLbl>
              <c:idx val="4"/>
              <c:layout>
                <c:manualLayout>
                  <c:x val="0.11755455570439936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996-4AF1-9CD7-8464A4C55558}"/>
                </c:ext>
              </c:extLst>
            </c:dLbl>
            <c:dLbl>
              <c:idx val="5"/>
              <c:layout>
                <c:manualLayout>
                  <c:x val="0.10295468085036354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996-4AF1-9CD7-8464A4C55558}"/>
                </c:ext>
              </c:extLst>
            </c:dLbl>
            <c:dLbl>
              <c:idx val="6"/>
              <c:layout>
                <c:manualLayout>
                  <c:x val="0.10463584974731259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996-4AF1-9CD7-8464A4C55558}"/>
                </c:ext>
              </c:extLst>
            </c:dLbl>
            <c:dLbl>
              <c:idx val="7"/>
              <c:layout>
                <c:manualLayout>
                  <c:x val="0.11997701878323161"/>
                  <c:y val="4.13396784275880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996-4AF1-9CD7-8464A4C55558}"/>
                </c:ext>
              </c:extLst>
            </c:dLbl>
            <c:dLbl>
              <c:idx val="8"/>
              <c:layout>
                <c:manualLayout>
                  <c:x val="0.10986586854114996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996-4AF1-9CD7-8464A4C55558}"/>
                </c:ext>
              </c:extLst>
            </c:dLbl>
            <c:dLbl>
              <c:idx val="9"/>
              <c:layout>
                <c:manualLayout>
                  <c:x val="0.1191033375792265"/>
                  <c:y val="-2.6248628814541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996-4AF1-9CD7-8464A4C55558}"/>
                </c:ext>
              </c:extLst>
            </c:dLbl>
            <c:dLbl>
              <c:idx val="10"/>
              <c:layout>
                <c:manualLayout>
                  <c:x val="9.2280337199253895E-2"/>
                  <c:y val="-4.89234424294336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996-4AF1-9CD7-8464A4C55558}"/>
                </c:ext>
              </c:extLst>
            </c:dLbl>
            <c:dLbl>
              <c:idx val="11"/>
              <c:layout>
                <c:manualLayout>
                  <c:x val="9.2643487235075095E-2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996-4AF1-9CD7-8464A4C55558}"/>
                </c:ext>
              </c:extLst>
            </c:dLbl>
            <c:dLbl>
              <c:idx val="12"/>
              <c:layout>
                <c:manualLayout>
                  <c:x val="9.599156233874466E-2"/>
                  <c:y val="-2.6248628814541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1996-4AF1-9CD7-8464A4C55558}"/>
                </c:ext>
              </c:extLst>
            </c:dLbl>
            <c:dLbl>
              <c:idx val="13"/>
              <c:layout>
                <c:manualLayout>
                  <c:x val="9.9932819071923085E-2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996-4AF1-9CD7-8464A4C55558}"/>
                </c:ext>
              </c:extLst>
            </c:dLbl>
            <c:dLbl>
              <c:idx val="14"/>
              <c:layout>
                <c:manualLayout>
                  <c:x val="0.1016512903894701"/>
                  <c:y val="-2.2672746630970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996-4AF1-9CD7-8464A4C55558}"/>
                </c:ext>
              </c:extLst>
            </c:dLbl>
            <c:dLbl>
              <c:idx val="15"/>
              <c:layout>
                <c:manualLayout>
                  <c:x val="0.10264419305538633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996-4AF1-9CD7-8464A4C55558}"/>
                </c:ext>
              </c:extLst>
            </c:dLbl>
            <c:dLbl>
              <c:idx val="16"/>
              <c:layout>
                <c:manualLayout>
                  <c:x val="8.4739762588378398E-2"/>
                  <c:y val="-4.89234424294327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996-4AF1-9CD7-8464A4C55558}"/>
                </c:ext>
              </c:extLst>
            </c:dLbl>
            <c:dLbl>
              <c:idx val="17"/>
              <c:layout>
                <c:manualLayout>
                  <c:x val="0.10124409448818898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996-4AF1-9CD7-8464A4C55558}"/>
                </c:ext>
              </c:extLst>
            </c:dLbl>
            <c:dLbl>
              <c:idx val="18"/>
              <c:layout>
                <c:manualLayout>
                  <c:x val="7.54811898512685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1996-4AF1-9CD7-8464A4C55558}"/>
                </c:ext>
              </c:extLst>
            </c:dLbl>
            <c:dLbl>
              <c:idx val="19"/>
              <c:layout>
                <c:manualLayout>
                  <c:x val="7.246653543307086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1996-4AF1-9CD7-8464A4C55558}"/>
                </c:ext>
              </c:extLst>
            </c:dLbl>
            <c:dLbl>
              <c:idx val="20"/>
              <c:layout>
                <c:manualLayout>
                  <c:x val="7.4770122484689408E-2"/>
                  <c:y val="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996-4AF1-9CD7-8464A4C55558}"/>
                </c:ext>
              </c:extLst>
            </c:dLbl>
            <c:dLbl>
              <c:idx val="21"/>
              <c:layout>
                <c:manualLayout>
                  <c:x val="5.4925853018372599E-2"/>
                  <c:y val="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1996-4AF1-9CD7-8464A4C55558}"/>
                </c:ext>
              </c:extLst>
            </c:dLbl>
            <c:dLbl>
              <c:idx val="22"/>
              <c:layout>
                <c:manualLayout>
                  <c:x val="5.85627734033245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1996-4AF1-9CD7-8464A4C55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Lapas3!$M$4:$M$26</c:f>
              <c:strCache>
                <c:ptCount val="23"/>
                <c:pt idx="0">
                  <c:v>G18</c:v>
                </c:pt>
                <c:pt idx="1">
                  <c:v>G9</c:v>
                </c:pt>
                <c:pt idx="2">
                  <c:v>G16</c:v>
                </c:pt>
                <c:pt idx="3">
                  <c:v>Kauno miestas</c:v>
                </c:pt>
                <c:pt idx="4">
                  <c:v>G5</c:v>
                </c:pt>
                <c:pt idx="5">
                  <c:v>G17</c:v>
                </c:pt>
                <c:pt idx="6">
                  <c:v>G8</c:v>
                </c:pt>
                <c:pt idx="7">
                  <c:v>G3</c:v>
                </c:pt>
                <c:pt idx="8">
                  <c:v>G14</c:v>
                </c:pt>
                <c:pt idx="9">
                  <c:v>G13</c:v>
                </c:pt>
                <c:pt idx="10">
                  <c:v>Visa Lietuva</c:v>
                </c:pt>
                <c:pt idx="11">
                  <c:v>G10</c:v>
                </c:pt>
                <c:pt idx="12">
                  <c:v>G11</c:v>
                </c:pt>
                <c:pt idx="13">
                  <c:v>G6</c:v>
                </c:pt>
                <c:pt idx="14">
                  <c:v>G20</c:v>
                </c:pt>
                <c:pt idx="15">
                  <c:v>G7</c:v>
                </c:pt>
                <c:pt idx="16">
                  <c:v>G12</c:v>
                </c:pt>
                <c:pt idx="17">
                  <c:v>G1</c:v>
                </c:pt>
                <c:pt idx="18">
                  <c:v>G4</c:v>
                </c:pt>
                <c:pt idx="19">
                  <c:v>G19</c:v>
                </c:pt>
                <c:pt idx="20">
                  <c:v>G2</c:v>
                </c:pt>
                <c:pt idx="21">
                  <c:v>G15</c:v>
                </c:pt>
                <c:pt idx="22">
                  <c:v>G21</c:v>
                </c:pt>
              </c:strCache>
            </c:strRef>
          </c:cat>
          <c:val>
            <c:numRef>
              <c:f>Lapas3!$O$4:$O$26</c:f>
              <c:numCache>
                <c:formatCode>0</c:formatCode>
                <c:ptCount val="23"/>
                <c:pt idx="0">
                  <c:v>73.900000000000006</c:v>
                </c:pt>
                <c:pt idx="1">
                  <c:v>51.8</c:v>
                </c:pt>
                <c:pt idx="2">
                  <c:v>50.5</c:v>
                </c:pt>
                <c:pt idx="3">
                  <c:v>49.5</c:v>
                </c:pt>
                <c:pt idx="4">
                  <c:v>46.2</c:v>
                </c:pt>
                <c:pt idx="5">
                  <c:v>42.9</c:v>
                </c:pt>
                <c:pt idx="6">
                  <c:v>42.5</c:v>
                </c:pt>
                <c:pt idx="7">
                  <c:v>42</c:v>
                </c:pt>
                <c:pt idx="8">
                  <c:v>41.7</c:v>
                </c:pt>
                <c:pt idx="9">
                  <c:v>41</c:v>
                </c:pt>
                <c:pt idx="10">
                  <c:v>40.700000000000003</c:v>
                </c:pt>
                <c:pt idx="11">
                  <c:v>40.5</c:v>
                </c:pt>
                <c:pt idx="12">
                  <c:v>38</c:v>
                </c:pt>
                <c:pt idx="13">
                  <c:v>35.700000000000003</c:v>
                </c:pt>
                <c:pt idx="14">
                  <c:v>34.299999999999997</c:v>
                </c:pt>
                <c:pt idx="15">
                  <c:v>33.299999999999997</c:v>
                </c:pt>
                <c:pt idx="16">
                  <c:v>32.200000000000003</c:v>
                </c:pt>
                <c:pt idx="17">
                  <c:v>29.4</c:v>
                </c:pt>
                <c:pt idx="18">
                  <c:v>20</c:v>
                </c:pt>
                <c:pt idx="19">
                  <c:v>18.899999999999999</c:v>
                </c:pt>
                <c:pt idx="20">
                  <c:v>16.7</c:v>
                </c:pt>
                <c:pt idx="21">
                  <c:v>12.5</c:v>
                </c:pt>
                <c:pt idx="2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1996-4AF1-9CD7-8464A4C55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176288"/>
        <c:axId val="332174976"/>
      </c:barChart>
      <c:catAx>
        <c:axId val="332176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2174976"/>
        <c:crosses val="autoZero"/>
        <c:auto val="1"/>
        <c:lblAlgn val="ctr"/>
        <c:lblOffset val="100"/>
        <c:noMultiLvlLbl val="0"/>
      </c:catAx>
      <c:valAx>
        <c:axId val="332174976"/>
        <c:scaling>
          <c:orientation val="minMax"/>
          <c:min val="-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21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 2022 m.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Matematika!$I$55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D-4379-A67D-DBB2E7B1DDF2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D-4379-A67D-DBB2E7B1DD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Matematika!$H$56:$H$78</c:f>
              <c:strCache>
                <c:ptCount val="23"/>
                <c:pt idx="0">
                  <c:v>G5</c:v>
                </c:pt>
                <c:pt idx="1">
                  <c:v>G19</c:v>
                </c:pt>
                <c:pt idx="2">
                  <c:v>G2</c:v>
                </c:pt>
                <c:pt idx="3">
                  <c:v>G6</c:v>
                </c:pt>
                <c:pt idx="4">
                  <c:v>G21</c:v>
                </c:pt>
                <c:pt idx="5">
                  <c:v>G17</c:v>
                </c:pt>
                <c:pt idx="6">
                  <c:v>G11</c:v>
                </c:pt>
                <c:pt idx="7">
                  <c:v>G12</c:v>
                </c:pt>
                <c:pt idx="8">
                  <c:v>G14</c:v>
                </c:pt>
                <c:pt idx="9">
                  <c:v>G15</c:v>
                </c:pt>
                <c:pt idx="10">
                  <c:v>G4</c:v>
                </c:pt>
                <c:pt idx="11">
                  <c:v>G3</c:v>
                </c:pt>
                <c:pt idx="12">
                  <c:v>G10</c:v>
                </c:pt>
                <c:pt idx="13">
                  <c:v>G20</c:v>
                </c:pt>
                <c:pt idx="14">
                  <c:v>G13</c:v>
                </c:pt>
                <c:pt idx="15">
                  <c:v>Lietuva</c:v>
                </c:pt>
                <c:pt idx="16">
                  <c:v>G8</c:v>
                </c:pt>
                <c:pt idx="17">
                  <c:v>G9</c:v>
                </c:pt>
                <c:pt idx="18">
                  <c:v>G1</c:v>
                </c:pt>
                <c:pt idx="19">
                  <c:v>G16</c:v>
                </c:pt>
                <c:pt idx="20">
                  <c:v>Kauno m.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Matematika!$I$56:$I$78</c:f>
              <c:numCache>
                <c:formatCode>0</c:formatCode>
                <c:ptCount val="23"/>
                <c:pt idx="0">
                  <c:v>-16.6666666666667</c:v>
                </c:pt>
                <c:pt idx="1">
                  <c:v>-68.75</c:v>
                </c:pt>
                <c:pt idx="2">
                  <c:v>-46.6666666666667</c:v>
                </c:pt>
                <c:pt idx="3">
                  <c:v>-15.384615384615399</c:v>
                </c:pt>
                <c:pt idx="4">
                  <c:v>-38.095238095238102</c:v>
                </c:pt>
                <c:pt idx="5">
                  <c:v>-25</c:v>
                </c:pt>
                <c:pt idx="6">
                  <c:v>-40</c:v>
                </c:pt>
                <c:pt idx="7">
                  <c:v>-31.578947368421101</c:v>
                </c:pt>
                <c:pt idx="8">
                  <c:v>-30.337078651685399</c:v>
                </c:pt>
                <c:pt idx="9">
                  <c:v>-42.857142857142897</c:v>
                </c:pt>
                <c:pt idx="10">
                  <c:v>-28.571428571428601</c:v>
                </c:pt>
                <c:pt idx="11">
                  <c:v>-45.454545454545503</c:v>
                </c:pt>
                <c:pt idx="12">
                  <c:v>-38.571428571428598</c:v>
                </c:pt>
                <c:pt idx="13">
                  <c:v>-32.075471698113198</c:v>
                </c:pt>
                <c:pt idx="14">
                  <c:v>-18.390804597701099</c:v>
                </c:pt>
                <c:pt idx="15">
                  <c:v>-34.329626744103699</c:v>
                </c:pt>
                <c:pt idx="16">
                  <c:v>-35.294117647058798</c:v>
                </c:pt>
                <c:pt idx="17">
                  <c:v>-26.506024096385499</c:v>
                </c:pt>
                <c:pt idx="18">
                  <c:v>-30</c:v>
                </c:pt>
                <c:pt idx="19">
                  <c:v>-23.033707865168498</c:v>
                </c:pt>
                <c:pt idx="20">
                  <c:v>-23.9517153748412</c:v>
                </c:pt>
                <c:pt idx="21">
                  <c:v>-20</c:v>
                </c:pt>
                <c:pt idx="22">
                  <c:v>-8.3720930232558093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D-4379-A67D-DBB2E7B1DDF2}"/>
            </c:ext>
          </c:extLst>
        </c:ser>
        <c:ser>
          <c:idx val="1"/>
          <c:order val="1"/>
          <c:tx>
            <c:strRef>
              <c:f>Matematika!$J$55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B5D-4379-A67D-DBB2E7B1DDF2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B5D-4379-A67D-DBB2E7B1DD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Matematika!$H$56:$H$78</c:f>
              <c:strCache>
                <c:ptCount val="23"/>
                <c:pt idx="0">
                  <c:v>G5</c:v>
                </c:pt>
                <c:pt idx="1">
                  <c:v>G19</c:v>
                </c:pt>
                <c:pt idx="2">
                  <c:v>G2</c:v>
                </c:pt>
                <c:pt idx="3">
                  <c:v>G6</c:v>
                </c:pt>
                <c:pt idx="4">
                  <c:v>G21</c:v>
                </c:pt>
                <c:pt idx="5">
                  <c:v>G17</c:v>
                </c:pt>
                <c:pt idx="6">
                  <c:v>G11</c:v>
                </c:pt>
                <c:pt idx="7">
                  <c:v>G12</c:v>
                </c:pt>
                <c:pt idx="8">
                  <c:v>G14</c:v>
                </c:pt>
                <c:pt idx="9">
                  <c:v>G15</c:v>
                </c:pt>
                <c:pt idx="10">
                  <c:v>G4</c:v>
                </c:pt>
                <c:pt idx="11">
                  <c:v>G3</c:v>
                </c:pt>
                <c:pt idx="12">
                  <c:v>G10</c:v>
                </c:pt>
                <c:pt idx="13">
                  <c:v>G20</c:v>
                </c:pt>
                <c:pt idx="14">
                  <c:v>G13</c:v>
                </c:pt>
                <c:pt idx="15">
                  <c:v>Lietuva</c:v>
                </c:pt>
                <c:pt idx="16">
                  <c:v>G8</c:v>
                </c:pt>
                <c:pt idx="17">
                  <c:v>G9</c:v>
                </c:pt>
                <c:pt idx="18">
                  <c:v>G1</c:v>
                </c:pt>
                <c:pt idx="19">
                  <c:v>G16</c:v>
                </c:pt>
                <c:pt idx="20">
                  <c:v>Kauno m.</c:v>
                </c:pt>
                <c:pt idx="21">
                  <c:v>G7</c:v>
                </c:pt>
                <c:pt idx="22">
                  <c:v>G18</c:v>
                </c:pt>
              </c:strCache>
            </c:strRef>
          </c:cat>
          <c:val>
            <c:numRef>
              <c:f>Matematika!$J$56:$J$78</c:f>
              <c:numCache>
                <c:formatCode>0</c:formatCode>
                <c:ptCount val="23"/>
                <c:pt idx="0">
                  <c:v>0</c:v>
                </c:pt>
                <c:pt idx="1">
                  <c:v>6.25</c:v>
                </c:pt>
                <c:pt idx="2">
                  <c:v>6.666666666666667</c:v>
                </c:pt>
                <c:pt idx="3">
                  <c:v>7.6923076923076925</c:v>
                </c:pt>
                <c:pt idx="4">
                  <c:v>9.5238095238095237</c:v>
                </c:pt>
                <c:pt idx="5">
                  <c:v>10</c:v>
                </c:pt>
                <c:pt idx="6">
                  <c:v>11.76470588235294</c:v>
                </c:pt>
                <c:pt idx="7">
                  <c:v>12.280701754385966</c:v>
                </c:pt>
                <c:pt idx="8">
                  <c:v>13.48314606741573</c:v>
                </c:pt>
                <c:pt idx="9">
                  <c:v>14.285714285714286</c:v>
                </c:pt>
                <c:pt idx="10">
                  <c:v>14.285714285714286</c:v>
                </c:pt>
                <c:pt idx="11">
                  <c:v>16.883116883116884</c:v>
                </c:pt>
                <c:pt idx="12">
                  <c:v>18.571428571428573</c:v>
                </c:pt>
                <c:pt idx="13">
                  <c:v>18.867924528301888</c:v>
                </c:pt>
                <c:pt idx="14">
                  <c:v>21.839080459770116</c:v>
                </c:pt>
                <c:pt idx="15">
                  <c:v>25.24</c:v>
                </c:pt>
                <c:pt idx="16">
                  <c:v>27.450980392156861</c:v>
                </c:pt>
                <c:pt idx="17">
                  <c:v>27.710843373493976</c:v>
                </c:pt>
                <c:pt idx="18">
                  <c:v>30</c:v>
                </c:pt>
                <c:pt idx="19">
                  <c:v>30.337078651685392</c:v>
                </c:pt>
                <c:pt idx="20">
                  <c:v>33.480000000000004</c:v>
                </c:pt>
                <c:pt idx="21">
                  <c:v>45</c:v>
                </c:pt>
                <c:pt idx="22">
                  <c:v>45.116279069767437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5D-4379-A67D-DBB2E7B1D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650856"/>
        <c:axId val="493658400"/>
      </c:barChart>
      <c:catAx>
        <c:axId val="493650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3658400"/>
        <c:crosses val="autoZero"/>
        <c:auto val="1"/>
        <c:lblAlgn val="ctr"/>
        <c:lblOffset val="100"/>
        <c:noMultiLvlLbl val="0"/>
      </c:catAx>
      <c:valAx>
        <c:axId val="49365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365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Anglų</a:t>
            </a:r>
            <a:r>
              <a:rPr lang="lt-LT" baseline="0" dirty="0"/>
              <a:t> kalba 2020 m.</a:t>
            </a:r>
            <a:endParaRPr lang="lt-LT" dirty="0"/>
          </a:p>
        </c:rich>
      </c:tx>
      <c:layout>
        <c:manualLayout>
          <c:xMode val="edge"/>
          <c:yMode val="edge"/>
          <c:x val="0.243233213679570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9208765635605546E-2"/>
          <c:y val="0.10252109809316244"/>
          <c:w val="0.89979663114562503"/>
          <c:h val="0.8158064223029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 M. PALYGIIMAS'!$B$3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B-446B-83A3-33F62FEFE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PALYGIIMAS'!$A$4:$A$26</c:f>
              <c:strCache>
                <c:ptCount val="23"/>
                <c:pt idx="0">
                  <c:v>G7</c:v>
                </c:pt>
                <c:pt idx="1">
                  <c:v>G18</c:v>
                </c:pt>
                <c:pt idx="2">
                  <c:v>G16</c:v>
                </c:pt>
                <c:pt idx="3">
                  <c:v>G11</c:v>
                </c:pt>
                <c:pt idx="4">
                  <c:v>G17</c:v>
                </c:pt>
                <c:pt idx="5">
                  <c:v>G2</c:v>
                </c:pt>
                <c:pt idx="6">
                  <c:v>G21</c:v>
                </c:pt>
                <c:pt idx="7">
                  <c:v>G9</c:v>
                </c:pt>
                <c:pt idx="8">
                  <c:v>G4</c:v>
                </c:pt>
                <c:pt idx="9">
                  <c:v>G14</c:v>
                </c:pt>
                <c:pt idx="10">
                  <c:v>G20</c:v>
                </c:pt>
                <c:pt idx="11">
                  <c:v>Kauno m.</c:v>
                </c:pt>
                <c:pt idx="12">
                  <c:v>G10</c:v>
                </c:pt>
                <c:pt idx="13">
                  <c:v>G13</c:v>
                </c:pt>
                <c:pt idx="14">
                  <c:v>G8</c:v>
                </c:pt>
                <c:pt idx="15">
                  <c:v>G1</c:v>
                </c:pt>
                <c:pt idx="16">
                  <c:v>G3</c:v>
                </c:pt>
                <c:pt idx="17">
                  <c:v>Lietuva</c:v>
                </c:pt>
                <c:pt idx="18">
                  <c:v>G19</c:v>
                </c:pt>
                <c:pt idx="19">
                  <c:v>G12</c:v>
                </c:pt>
                <c:pt idx="20">
                  <c:v>G5</c:v>
                </c:pt>
                <c:pt idx="21">
                  <c:v>G6</c:v>
                </c:pt>
                <c:pt idx="22">
                  <c:v>G15</c:v>
                </c:pt>
              </c:strCache>
            </c:strRef>
          </c:cat>
          <c:val>
            <c:numRef>
              <c:f>'3 M. PALYGIIMAS'!$B$4:$B$26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-0.74074074074074103</c:v>
                </c:pt>
                <c:pt idx="10">
                  <c:v>0</c:v>
                </c:pt>
                <c:pt idx="11">
                  <c:v>-0.310000000000002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-0.93000000000000704</c:v>
                </c:pt>
                <c:pt idx="18">
                  <c:v>0</c:v>
                </c:pt>
                <c:pt idx="19">
                  <c:v>-0.89285714285714302</c:v>
                </c:pt>
                <c:pt idx="20">
                  <c:v>0</c:v>
                </c:pt>
                <c:pt idx="21">
                  <c:v>0</c:v>
                </c:pt>
                <c:pt idx="22">
                  <c:v>-4.3478260869565197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B-446B-83A3-33F62FEFEC11}"/>
            </c:ext>
          </c:extLst>
        </c:ser>
        <c:ser>
          <c:idx val="1"/>
          <c:order val="1"/>
          <c:tx>
            <c:strRef>
              <c:f>'3 M. PALYGIIMAS'!$C$3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37B-446B-83A3-33F62FEFEC11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37B-446B-83A3-33F62FEFE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PALYGIIMAS'!$A$4:$A$26</c:f>
              <c:strCache>
                <c:ptCount val="23"/>
                <c:pt idx="0">
                  <c:v>G7</c:v>
                </c:pt>
                <c:pt idx="1">
                  <c:v>G18</c:v>
                </c:pt>
                <c:pt idx="2">
                  <c:v>G16</c:v>
                </c:pt>
                <c:pt idx="3">
                  <c:v>G11</c:v>
                </c:pt>
                <c:pt idx="4">
                  <c:v>G17</c:v>
                </c:pt>
                <c:pt idx="5">
                  <c:v>G2</c:v>
                </c:pt>
                <c:pt idx="6">
                  <c:v>G21</c:v>
                </c:pt>
                <c:pt idx="7">
                  <c:v>G9</c:v>
                </c:pt>
                <c:pt idx="8">
                  <c:v>G4</c:v>
                </c:pt>
                <c:pt idx="9">
                  <c:v>G14</c:v>
                </c:pt>
                <c:pt idx="10">
                  <c:v>G20</c:v>
                </c:pt>
                <c:pt idx="11">
                  <c:v>Kauno m.</c:v>
                </c:pt>
                <c:pt idx="12">
                  <c:v>G10</c:v>
                </c:pt>
                <c:pt idx="13">
                  <c:v>G13</c:v>
                </c:pt>
                <c:pt idx="14">
                  <c:v>G8</c:v>
                </c:pt>
                <c:pt idx="15">
                  <c:v>G1</c:v>
                </c:pt>
                <c:pt idx="16">
                  <c:v>G3</c:v>
                </c:pt>
                <c:pt idx="17">
                  <c:v>Lietuva</c:v>
                </c:pt>
                <c:pt idx="18">
                  <c:v>G19</c:v>
                </c:pt>
                <c:pt idx="19">
                  <c:v>G12</c:v>
                </c:pt>
                <c:pt idx="20">
                  <c:v>G5</c:v>
                </c:pt>
                <c:pt idx="21">
                  <c:v>G6</c:v>
                </c:pt>
                <c:pt idx="22">
                  <c:v>G15</c:v>
                </c:pt>
              </c:strCache>
            </c:strRef>
          </c:cat>
          <c:val>
            <c:numRef>
              <c:f>'3 M. PALYGIIMAS'!$C$4:$C$26</c:f>
              <c:numCache>
                <c:formatCode>0</c:formatCode>
                <c:ptCount val="23"/>
                <c:pt idx="0">
                  <c:v>100</c:v>
                </c:pt>
                <c:pt idx="1">
                  <c:v>99.601593625497998</c:v>
                </c:pt>
                <c:pt idx="2">
                  <c:v>98.222222222222229</c:v>
                </c:pt>
                <c:pt idx="3">
                  <c:v>97.029702970297024</c:v>
                </c:pt>
                <c:pt idx="4">
                  <c:v>96.92307692307692</c:v>
                </c:pt>
                <c:pt idx="5">
                  <c:v>96.774193548387089</c:v>
                </c:pt>
                <c:pt idx="6">
                  <c:v>95.454545454545453</c:v>
                </c:pt>
                <c:pt idx="7">
                  <c:v>95.061728395061721</c:v>
                </c:pt>
                <c:pt idx="8">
                  <c:v>95</c:v>
                </c:pt>
                <c:pt idx="9">
                  <c:v>93.333333333333343</c:v>
                </c:pt>
                <c:pt idx="10">
                  <c:v>93.055555555555557</c:v>
                </c:pt>
                <c:pt idx="11">
                  <c:v>92.45</c:v>
                </c:pt>
                <c:pt idx="12">
                  <c:v>91.911764705882348</c:v>
                </c:pt>
                <c:pt idx="13">
                  <c:v>91.596638655462186</c:v>
                </c:pt>
                <c:pt idx="14">
                  <c:v>91.549295774647888</c:v>
                </c:pt>
                <c:pt idx="15">
                  <c:v>90.322580645161295</c:v>
                </c:pt>
                <c:pt idx="16">
                  <c:v>90</c:v>
                </c:pt>
                <c:pt idx="17">
                  <c:v>88.45</c:v>
                </c:pt>
                <c:pt idx="18">
                  <c:v>86.36363636363636</c:v>
                </c:pt>
                <c:pt idx="19">
                  <c:v>79.464285714285722</c:v>
                </c:pt>
                <c:pt idx="20">
                  <c:v>76.92307692307692</c:v>
                </c:pt>
                <c:pt idx="21">
                  <c:v>76.92307692307692</c:v>
                </c:pt>
                <c:pt idx="22">
                  <c:v>60.869565217391305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7B-446B-83A3-33F62FEF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6789680"/>
        <c:axId val="716790992"/>
      </c:barChart>
      <c:catAx>
        <c:axId val="71678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16790992"/>
        <c:crosses val="autoZero"/>
        <c:auto val="1"/>
        <c:lblAlgn val="ctr"/>
        <c:lblOffset val="100"/>
        <c:noMultiLvlLbl val="0"/>
      </c:catAx>
      <c:valAx>
        <c:axId val="7167909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167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A291F-6D15-45C3-A8A2-4E3D9A124294}" type="datetimeFigureOut">
              <a:rPr lang="lt-LT" smtClean="0"/>
              <a:t>2023-03-21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95992-32E4-4E43-808F-7D39D6A603D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25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95992-32E4-4E43-808F-7D39D6A603D1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839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2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17634"/>
              </p:ext>
            </p:extLst>
          </p:nvPr>
        </p:nvGraphicFramePr>
        <p:xfrm>
          <a:off x="756138" y="703384"/>
          <a:ext cx="8080131" cy="559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0919" y="303274"/>
            <a:ext cx="717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45. Brandos egzaminų rezultatai miesto ir mokyklos lygmenimis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3923" y="386861"/>
            <a:ext cx="63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GEOGRAFIJOS VBE REZULTATŲ PALYGINIMAS 2020-2022 METAIS </a:t>
            </a:r>
            <a:endParaRPr lang="lt-LT" dirty="0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719531"/>
              </p:ext>
            </p:extLst>
          </p:nvPr>
        </p:nvGraphicFramePr>
        <p:xfrm>
          <a:off x="5802923" y="976312"/>
          <a:ext cx="3086832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85813"/>
              </p:ext>
            </p:extLst>
          </p:nvPr>
        </p:nvGraphicFramePr>
        <p:xfrm>
          <a:off x="346563" y="976312"/>
          <a:ext cx="2748329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308344"/>
              </p:ext>
            </p:extLst>
          </p:nvPr>
        </p:nvGraphicFramePr>
        <p:xfrm>
          <a:off x="3005870" y="976311"/>
          <a:ext cx="2886076" cy="50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6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746" y="202195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dirty="0" smtClean="0"/>
              <a:t>INFORMACINIŲ TECHNOLOGIJŲ VBE REZULTATŲ PALYGINIMAS </a:t>
            </a:r>
          </a:p>
          <a:p>
            <a:pPr algn="ctr"/>
            <a:r>
              <a:rPr lang="lt-LT" dirty="0" smtClean="0"/>
              <a:t>2020-2022 METAIS </a:t>
            </a:r>
            <a:endParaRPr lang="lt-LT" dirty="0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865246"/>
              </p:ext>
            </p:extLst>
          </p:nvPr>
        </p:nvGraphicFramePr>
        <p:xfrm>
          <a:off x="5873261" y="940831"/>
          <a:ext cx="2919047" cy="511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34099"/>
              </p:ext>
            </p:extLst>
          </p:nvPr>
        </p:nvGraphicFramePr>
        <p:xfrm>
          <a:off x="3147646" y="1017030"/>
          <a:ext cx="2628900" cy="495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82079"/>
              </p:ext>
            </p:extLst>
          </p:nvPr>
        </p:nvGraphicFramePr>
        <p:xfrm>
          <a:off x="334108" y="1014778"/>
          <a:ext cx="2879481" cy="503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8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878427"/>
              </p:ext>
            </p:extLst>
          </p:nvPr>
        </p:nvGraphicFramePr>
        <p:xfrm>
          <a:off x="378069" y="219808"/>
          <a:ext cx="8234913" cy="582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9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95889"/>
              </p:ext>
            </p:extLst>
          </p:nvPr>
        </p:nvGraphicFramePr>
        <p:xfrm>
          <a:off x="6145823" y="986841"/>
          <a:ext cx="2883876" cy="511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5516" y="325316"/>
            <a:ext cx="679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LIETUVIŲ KALBOS IR LITERATŪROS VBE REZULTATŲ PALYGINIMAS </a:t>
            </a:r>
          </a:p>
          <a:p>
            <a:pPr algn="ctr"/>
            <a:r>
              <a:rPr lang="lt-LT" dirty="0" smtClean="0"/>
              <a:t>2020-2022 METAIS</a:t>
            </a:r>
            <a:endParaRPr lang="lt-LT" dirty="0"/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041082"/>
              </p:ext>
            </p:extLst>
          </p:nvPr>
        </p:nvGraphicFramePr>
        <p:xfrm>
          <a:off x="2990178" y="1028795"/>
          <a:ext cx="3207606" cy="493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72428"/>
              </p:ext>
            </p:extLst>
          </p:nvPr>
        </p:nvGraphicFramePr>
        <p:xfrm>
          <a:off x="325317" y="1129908"/>
          <a:ext cx="2426676" cy="497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05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98493"/>
              </p:ext>
            </p:extLst>
          </p:nvPr>
        </p:nvGraphicFramePr>
        <p:xfrm>
          <a:off x="5649061" y="1186961"/>
          <a:ext cx="3196004" cy="48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0878" y="395654"/>
            <a:ext cx="634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dirty="0" smtClean="0"/>
              <a:t>MATEMATIKOS VBE REZULATATŲ PALYGINIMAS 2020-2022 METAIS</a:t>
            </a:r>
            <a:endParaRPr lang="lt-LT" dirty="0"/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090270"/>
              </p:ext>
            </p:extLst>
          </p:nvPr>
        </p:nvGraphicFramePr>
        <p:xfrm>
          <a:off x="2914654" y="1116678"/>
          <a:ext cx="2734407" cy="493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391968"/>
              </p:ext>
            </p:extLst>
          </p:nvPr>
        </p:nvGraphicFramePr>
        <p:xfrm>
          <a:off x="422031" y="1164979"/>
          <a:ext cx="2637693" cy="493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429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885670"/>
              </p:ext>
            </p:extLst>
          </p:nvPr>
        </p:nvGraphicFramePr>
        <p:xfrm>
          <a:off x="5867951" y="1222132"/>
          <a:ext cx="2950736" cy="459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0686" y="483577"/>
            <a:ext cx="628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ANGLŲ KALBOS VBE REZULTATŲ PALYGINIMAS 2020-2022 METAIS</a:t>
            </a:r>
            <a:endParaRPr lang="lt-LT" dirty="0"/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725379"/>
              </p:ext>
            </p:extLst>
          </p:nvPr>
        </p:nvGraphicFramePr>
        <p:xfrm>
          <a:off x="2834511" y="1160585"/>
          <a:ext cx="3205804" cy="486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299554"/>
              </p:ext>
            </p:extLst>
          </p:nvPr>
        </p:nvGraphicFramePr>
        <p:xfrm>
          <a:off x="360486" y="1222131"/>
          <a:ext cx="2474026" cy="492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7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0686" y="483577"/>
            <a:ext cx="570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ISTORIJOS VBE REZULTATŲ PALYGINIMAS 2020-2022 METAIS</a:t>
            </a:r>
            <a:endParaRPr lang="lt-LT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924642"/>
              </p:ext>
            </p:extLst>
          </p:nvPr>
        </p:nvGraphicFramePr>
        <p:xfrm>
          <a:off x="6037904" y="901577"/>
          <a:ext cx="2874352" cy="508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830355"/>
              </p:ext>
            </p:extLst>
          </p:nvPr>
        </p:nvGraphicFramePr>
        <p:xfrm>
          <a:off x="3299466" y="902492"/>
          <a:ext cx="2606553" cy="508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172810"/>
              </p:ext>
            </p:extLst>
          </p:nvPr>
        </p:nvGraphicFramePr>
        <p:xfrm>
          <a:off x="629689" y="902493"/>
          <a:ext cx="2537892" cy="508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3923" y="386861"/>
            <a:ext cx="599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BIOLOGIJOS VBE REZULTATŲ PALYGINIMAS 2020-2022 METAIS </a:t>
            </a:r>
            <a:endParaRPr lang="lt-LT" dirty="0"/>
          </a:p>
        </p:txBody>
      </p:sp>
      <p:graphicFrame>
        <p:nvGraphicFramePr>
          <p:cNvPr id="11" name="Diagram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01570"/>
              </p:ext>
            </p:extLst>
          </p:nvPr>
        </p:nvGraphicFramePr>
        <p:xfrm>
          <a:off x="6049107" y="971549"/>
          <a:ext cx="2818667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45479"/>
              </p:ext>
            </p:extLst>
          </p:nvPr>
        </p:nvGraphicFramePr>
        <p:xfrm>
          <a:off x="3075842" y="896815"/>
          <a:ext cx="2809875" cy="52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37767"/>
              </p:ext>
            </p:extLst>
          </p:nvPr>
        </p:nvGraphicFramePr>
        <p:xfrm>
          <a:off x="624254" y="896815"/>
          <a:ext cx="2514600" cy="52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1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3923" y="386861"/>
            <a:ext cx="584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CHEMIJOS VBE REZULTATŲ PALYGINIMAS 2020-2022 METAIS </a:t>
            </a:r>
            <a:endParaRPr lang="lt-LT" dirty="0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000436"/>
              </p:ext>
            </p:extLst>
          </p:nvPr>
        </p:nvGraphicFramePr>
        <p:xfrm>
          <a:off x="6031524" y="1066800"/>
          <a:ext cx="280731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46701"/>
              </p:ext>
            </p:extLst>
          </p:nvPr>
        </p:nvGraphicFramePr>
        <p:xfrm>
          <a:off x="3332285" y="1066802"/>
          <a:ext cx="2795953" cy="47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45570"/>
              </p:ext>
            </p:extLst>
          </p:nvPr>
        </p:nvGraphicFramePr>
        <p:xfrm>
          <a:off x="478449" y="1066801"/>
          <a:ext cx="2730744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9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3923" y="386861"/>
            <a:ext cx="569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FIZIKOS VBE REZULTATŲ PALYGINIMAS 2020-2022 METAIS </a:t>
            </a:r>
            <a:endParaRPr lang="lt-LT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73145"/>
              </p:ext>
            </p:extLst>
          </p:nvPr>
        </p:nvGraphicFramePr>
        <p:xfrm>
          <a:off x="6034087" y="881062"/>
          <a:ext cx="292417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043250"/>
              </p:ext>
            </p:extLst>
          </p:nvPr>
        </p:nvGraphicFramePr>
        <p:xfrm>
          <a:off x="422031" y="958361"/>
          <a:ext cx="2813538" cy="501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556796"/>
              </p:ext>
            </p:extLst>
          </p:nvPr>
        </p:nvGraphicFramePr>
        <p:xfrm>
          <a:off x="2990850" y="881062"/>
          <a:ext cx="3162300" cy="52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5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310</Words>
  <Application>Microsoft Office PowerPoint</Application>
  <PresentationFormat>Demonstracija ekrane (4:3)</PresentationFormat>
  <Paragraphs>143</Paragraphs>
  <Slides>11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Jolanta Ganusauskienė</cp:lastModifiedBy>
  <cp:revision>46</cp:revision>
  <dcterms:created xsi:type="dcterms:W3CDTF">2019-11-25T17:02:43Z</dcterms:created>
  <dcterms:modified xsi:type="dcterms:W3CDTF">2023-03-21T13:51:39Z</dcterms:modified>
</cp:coreProperties>
</file>