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1800" b="1" i="0" baseline="0">
                <a:solidFill>
                  <a:schemeClr val="tx1"/>
                </a:solidFill>
                <a:effectLst/>
              </a:rPr>
              <a:t>45. Pašalintų iš mokyklos mokinių dalis</a:t>
            </a:r>
            <a:endParaRPr lang="lt-LT" b="1">
              <a:solidFill>
                <a:schemeClr val="tx1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Page1!$B$35</c:f>
              <c:strCache>
                <c:ptCount val="1"/>
                <c:pt idx="0">
                  <c:v>Pašalintų iš mokyklos dalis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Page1!$A$39:$A$42</c:f>
              <c:strCache>
                <c:ptCount val="4"/>
                <c:pt idx="0">
                  <c:v>2021-2022</c:v>
                </c:pt>
                <c:pt idx="1">
                  <c:v>2022-2023</c:v>
                </c:pt>
                <c:pt idx="2">
                  <c:v>2023-2024</c:v>
                </c:pt>
                <c:pt idx="3">
                  <c:v>2024-2025</c:v>
                </c:pt>
              </c:strCache>
            </c:strRef>
          </c:cat>
          <c:val>
            <c:numRef>
              <c:f>Page1!$B$39:$B$42</c:f>
              <c:numCache>
                <c:formatCode>0.00</c:formatCode>
                <c:ptCount val="4"/>
                <c:pt idx="0">
                  <c:v>6.5092058768830202E-2</c:v>
                </c:pt>
                <c:pt idx="1">
                  <c:v>0.14492324982993701</c:v>
                </c:pt>
                <c:pt idx="2">
                  <c:v>0.08</c:v>
                </c:pt>
                <c:pt idx="3">
                  <c:v>0.17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A78-4D46-84FE-F56274090C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2025888"/>
        <c:axId val="262026216"/>
      </c:lineChart>
      <c:catAx>
        <c:axId val="262025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62026216"/>
        <c:crosses val="autoZero"/>
        <c:auto val="1"/>
        <c:lblAlgn val="ctr"/>
        <c:lblOffset val="100"/>
        <c:noMultiLvlLbl val="0"/>
      </c:catAx>
      <c:valAx>
        <c:axId val="262026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262025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908659"/>
              </p:ext>
            </p:extLst>
          </p:nvPr>
        </p:nvGraphicFramePr>
        <p:xfrm>
          <a:off x="923925" y="428625"/>
          <a:ext cx="10306050" cy="5543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7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21</cp:revision>
  <dcterms:created xsi:type="dcterms:W3CDTF">2023-01-16T12:10:31Z</dcterms:created>
  <dcterms:modified xsi:type="dcterms:W3CDTF">2026-03-06T08:37:38Z</dcterms:modified>
</cp:coreProperties>
</file>