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44. Pašalintų iš mokyklos mokinių dalis</a:t>
            </a:r>
            <a:endParaRPr lang="lt-LT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Page1!$B$35</c:f>
              <c:strCache>
                <c:ptCount val="1"/>
                <c:pt idx="0">
                  <c:v>Pašalintų iš mokyklos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Page1!$A$37:$A$40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Page1!$B$37:$B$40</c:f>
              <c:numCache>
                <c:formatCode>0.00</c:formatCode>
                <c:ptCount val="4"/>
                <c:pt idx="0">
                  <c:v>0.11513368299859281</c:v>
                </c:pt>
                <c:pt idx="1">
                  <c:v>0.11299435028248588</c:v>
                </c:pt>
                <c:pt idx="2">
                  <c:v>6.5092058768830202E-2</c:v>
                </c:pt>
                <c:pt idx="3">
                  <c:v>0.14492324982993701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C5-4EDF-A4D1-7D9F841B3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25888"/>
        <c:axId val="262026216"/>
      </c:lineChart>
      <c:catAx>
        <c:axId val="2620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216"/>
        <c:crosses val="autoZero"/>
        <c:auto val="1"/>
        <c:lblAlgn val="ctr"/>
        <c:lblOffset val="100"/>
        <c:noMultiLvlLbl val="0"/>
      </c:catAx>
      <c:valAx>
        <c:axId val="26202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70216"/>
              </p:ext>
            </p:extLst>
          </p:nvPr>
        </p:nvGraphicFramePr>
        <p:xfrm>
          <a:off x="2061556" y="282633"/>
          <a:ext cx="8154785" cy="573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2024-03-28T14:19:49Z</dcterms:modified>
</cp:coreProperties>
</file>