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800" b="1" i="0" baseline="0">
                <a:solidFill>
                  <a:schemeClr val="tx1"/>
                </a:solidFill>
                <a:effectLst/>
              </a:rPr>
              <a:t>44. Kartojančių  kursą mokinių dalis miesto lygmeniu</a:t>
            </a:r>
            <a:endParaRPr lang="lt-LT" b="1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Page1!$B$44</c:f>
              <c:strCache>
                <c:ptCount val="1"/>
                <c:pt idx="0">
                  <c:v>Kartojančių  kursą dalis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Page1!$A$48:$A$51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Page1!$B$48:$B$51</c:f>
              <c:numCache>
                <c:formatCode>0.00</c:formatCode>
                <c:ptCount val="4"/>
                <c:pt idx="0">
                  <c:v>0.40825733381621837</c:v>
                </c:pt>
                <c:pt idx="1">
                  <c:v>0.45700580170485855</c:v>
                </c:pt>
                <c:pt idx="2">
                  <c:v>0.36</c:v>
                </c:pt>
                <c:pt idx="3">
                  <c:v>0.68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F4-4764-96C2-AE6DF7D34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019984"/>
        <c:axId val="262026544"/>
      </c:lineChart>
      <c:catAx>
        <c:axId val="26201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62026544"/>
        <c:crosses val="autoZero"/>
        <c:auto val="1"/>
        <c:lblAlgn val="ctr"/>
        <c:lblOffset val="100"/>
        <c:noMultiLvlLbl val="0"/>
      </c:catAx>
      <c:valAx>
        <c:axId val="26202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62019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9717098"/>
              </p:ext>
            </p:extLst>
          </p:nvPr>
        </p:nvGraphicFramePr>
        <p:xfrm>
          <a:off x="1704975" y="238126"/>
          <a:ext cx="8934450" cy="5781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2026-03-06T08:36:21Z</dcterms:modified>
</cp:coreProperties>
</file>