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i="0" baseline="0">
                <a:solidFill>
                  <a:schemeClr val="bg2">
                    <a:lumMod val="10000"/>
                  </a:schemeClr>
                </a:solidFill>
                <a:effectLst/>
              </a:rPr>
              <a:t>44. Pašalintų iš mokyklos mokinių dalis</a:t>
            </a:r>
            <a:endParaRPr lang="lt-LT" sz="2000">
              <a:solidFill>
                <a:schemeClr val="bg2">
                  <a:lumMod val="10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8594182330102947E-2"/>
          <c:y val="0.10443022536118469"/>
          <c:w val="0.92215113779721225"/>
          <c:h val="0.83549336659800189"/>
        </c:manualLayout>
      </c:layout>
      <c:lineChart>
        <c:grouping val="standard"/>
        <c:varyColors val="0"/>
        <c:ser>
          <c:idx val="0"/>
          <c:order val="0"/>
          <c:tx>
            <c:strRef>
              <c:f>Page1!$B$35</c:f>
              <c:strCache>
                <c:ptCount val="1"/>
                <c:pt idx="0">
                  <c:v>Pašalintų iš mokyklos dalis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Page1!$A$38:$A$41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Page1!$B$38:$B$41</c:f>
              <c:numCache>
                <c:formatCode>0.00</c:formatCode>
                <c:ptCount val="4"/>
                <c:pt idx="0">
                  <c:v>0.11299435028248588</c:v>
                </c:pt>
                <c:pt idx="1">
                  <c:v>6.5092058768830202E-2</c:v>
                </c:pt>
                <c:pt idx="2">
                  <c:v>0.14492324982993701</c:v>
                </c:pt>
                <c:pt idx="3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21-4344-8C25-AD98E5A93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2025888"/>
        <c:axId val="262026216"/>
      </c:lineChart>
      <c:catAx>
        <c:axId val="26202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2026216"/>
        <c:crosses val="autoZero"/>
        <c:auto val="1"/>
        <c:lblAlgn val="ctr"/>
        <c:lblOffset val="100"/>
        <c:noMultiLvlLbl val="0"/>
      </c:catAx>
      <c:valAx>
        <c:axId val="262026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202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090147"/>
              </p:ext>
            </p:extLst>
          </p:nvPr>
        </p:nvGraphicFramePr>
        <p:xfrm>
          <a:off x="2315910" y="290557"/>
          <a:ext cx="7255379" cy="5759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2024</TotalTime>
  <Words>7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2025-01-16T08:55:28Z</dcterms:modified>
</cp:coreProperties>
</file>