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CCCCFF"/>
    <a:srgbClr val="CC66FF"/>
    <a:srgbClr val="99CC00"/>
    <a:srgbClr val="99FF33"/>
    <a:srgbClr val="808000"/>
    <a:srgbClr val="008000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66" autoAdjust="0"/>
    <p:restoredTop sz="94674"/>
  </p:normalViewPr>
  <p:slideViewPr>
    <p:cSldViewPr snapToGrid="0" snapToObjects="1">
      <p:cViewPr varScale="1">
        <p:scale>
          <a:sx n="109" d="100"/>
          <a:sy n="109" d="100"/>
        </p:scale>
        <p:origin x="1416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lt-LT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44. Pašalintų </a:t>
            </a:r>
            <a:r>
              <a:rPr lang="lt-L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iš </a:t>
            </a:r>
            <a:r>
              <a:rPr lang="lt-LT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mokyklos mokinių </a:t>
            </a:r>
            <a:r>
              <a:rPr lang="lt-L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dalis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5.7732277920849055E-2"/>
          <c:y val="9.7523303033051401E-2"/>
          <c:w val="0.92641406506490642"/>
          <c:h val="0.84628208372708091"/>
        </c:manualLayout>
      </c:layout>
      <c:lineChart>
        <c:grouping val="standard"/>
        <c:varyColors val="0"/>
        <c:ser>
          <c:idx val="0"/>
          <c:order val="0"/>
          <c:tx>
            <c:strRef>
              <c:f>'[43.44. palikti katotio kursą pašalinti.xlsx]Page1'!$B$35</c:f>
              <c:strCache>
                <c:ptCount val="1"/>
                <c:pt idx="0">
                  <c:v>Pašalintų iš mokyklos dalis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'[43.44. palikti katotio kursą pašalinti.xlsx]Page1'!$A$36:$A$40</c:f>
              <c:strCache>
                <c:ptCount val="5"/>
                <c:pt idx="0">
                  <c:v>2018-2019</c:v>
                </c:pt>
                <c:pt idx="1">
                  <c:v>2019-2020</c:v>
                </c:pt>
                <c:pt idx="2">
                  <c:v>2020-2021</c:v>
                </c:pt>
                <c:pt idx="3">
                  <c:v>2021-2022</c:v>
                </c:pt>
                <c:pt idx="4">
                  <c:v>2022-2023</c:v>
                </c:pt>
              </c:strCache>
            </c:strRef>
          </c:cat>
          <c:val>
            <c:numRef>
              <c:f>'[43.44. palikti katotio kursą pašalinti.xlsx]Page1'!$B$36:$B$40</c:f>
              <c:numCache>
                <c:formatCode>0.00</c:formatCode>
                <c:ptCount val="5"/>
                <c:pt idx="0">
                  <c:v>8.4311563655230556E-2</c:v>
                </c:pt>
                <c:pt idx="1">
                  <c:v>8.9548420110016624E-2</c:v>
                </c:pt>
                <c:pt idx="2">
                  <c:v>0.1098556183301946</c:v>
                </c:pt>
                <c:pt idx="3">
                  <c:v>5.2693571384291114E-2</c:v>
                </c:pt>
                <c:pt idx="4">
                  <c:v>7.9855668273638755E-2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862-49F5-B1C1-8D6CDB17C1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62025888"/>
        <c:axId val="262026216"/>
      </c:lineChart>
      <c:catAx>
        <c:axId val="262025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62026216"/>
        <c:crosses val="autoZero"/>
        <c:auto val="1"/>
        <c:lblAlgn val="ctr"/>
        <c:lblOffset val="100"/>
        <c:noMultiLvlLbl val="0"/>
      </c:catAx>
      <c:valAx>
        <c:axId val="262026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620258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98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411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9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58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13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4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03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721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45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03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44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4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8036627"/>
              </p:ext>
            </p:extLst>
          </p:nvPr>
        </p:nvGraphicFramePr>
        <p:xfrm>
          <a:off x="1230923" y="413238"/>
          <a:ext cx="7394331" cy="55391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55790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863</TotalTime>
  <Words>7</Words>
  <Application>Microsoft Office PowerPoint</Application>
  <PresentationFormat>Demonstracija ekrane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Jolanta Ganusauskienė</cp:lastModifiedBy>
  <cp:revision>47</cp:revision>
  <dcterms:created xsi:type="dcterms:W3CDTF">2019-11-25T17:02:43Z</dcterms:created>
  <dcterms:modified xsi:type="dcterms:W3CDTF">2023-03-21T10:24:24Z</dcterms:modified>
</cp:coreProperties>
</file>