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800" b="1" i="0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43. Kartojančių  kursą mokinių dalis miesto lygmeniu</a:t>
            </a:r>
            <a:endParaRPr lang="lt-LT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Page1!$B$43</c:f>
              <c:strCache>
                <c:ptCount val="1"/>
                <c:pt idx="0">
                  <c:v>Kartojančių  kursą dalis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Page1!$A$45:$A$48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Page1!$B$45:$B$48</c:f>
              <c:numCache>
                <c:formatCode>0.00</c:formatCode>
                <c:ptCount val="4"/>
                <c:pt idx="0">
                  <c:v>0.81815692181295363</c:v>
                </c:pt>
                <c:pt idx="1">
                  <c:v>0.48496938845704063</c:v>
                </c:pt>
                <c:pt idx="2">
                  <c:v>0.40825733381621837</c:v>
                </c:pt>
                <c:pt idx="3">
                  <c:v>0.45700580170485855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3E-4C5F-9AF8-9640B85F6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019984"/>
        <c:axId val="262026544"/>
      </c:lineChart>
      <c:catAx>
        <c:axId val="26201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6544"/>
        <c:crosses val="autoZero"/>
        <c:auto val="1"/>
        <c:lblAlgn val="ctr"/>
        <c:lblOffset val="100"/>
        <c:noMultiLvlLbl val="0"/>
      </c:catAx>
      <c:valAx>
        <c:axId val="26202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1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0220666"/>
              </p:ext>
            </p:extLst>
          </p:nvPr>
        </p:nvGraphicFramePr>
        <p:xfrm>
          <a:off x="1920241" y="490450"/>
          <a:ext cx="8678486" cy="5544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2024-03-28T14:16:33Z</dcterms:modified>
</cp:coreProperties>
</file>