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i="0" baseline="0">
                <a:solidFill>
                  <a:schemeClr val="bg2">
                    <a:lumMod val="10000"/>
                  </a:schemeClr>
                </a:solidFill>
                <a:effectLst/>
              </a:rPr>
              <a:t>43. Kartojančių  kursą mokinių dalis miesto lygmeniu</a:t>
            </a:r>
            <a:endParaRPr lang="lt-LT" sz="2000">
              <a:solidFill>
                <a:schemeClr val="bg2">
                  <a:lumMod val="10000"/>
                </a:schemeClr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Page1!$B$43</c:f>
              <c:strCache>
                <c:ptCount val="1"/>
                <c:pt idx="0">
                  <c:v>Kartojančių  kursą dalis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Page1!$A$46:$A$49</c:f>
              <c:strCache>
                <c:ptCount val="4"/>
                <c:pt idx="0">
                  <c:v>2020-2021</c:v>
                </c:pt>
                <c:pt idx="1">
                  <c:v>2021-2022</c:v>
                </c:pt>
                <c:pt idx="2">
                  <c:v>2022-2023</c:v>
                </c:pt>
                <c:pt idx="3">
                  <c:v>2023-2024</c:v>
                </c:pt>
              </c:strCache>
            </c:strRef>
          </c:cat>
          <c:val>
            <c:numRef>
              <c:f>Page1!$B$46:$B$49</c:f>
              <c:numCache>
                <c:formatCode>0.00</c:formatCode>
                <c:ptCount val="4"/>
                <c:pt idx="0">
                  <c:v>0.48496938845704063</c:v>
                </c:pt>
                <c:pt idx="1">
                  <c:v>0.40825733381621837</c:v>
                </c:pt>
                <c:pt idx="2">
                  <c:v>0.45700580170485855</c:v>
                </c:pt>
                <c:pt idx="3">
                  <c:v>0.36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6FE-4376-8D0C-0E8DF62690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2019984"/>
        <c:axId val="262026544"/>
      </c:lineChart>
      <c:catAx>
        <c:axId val="262019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62026544"/>
        <c:crosses val="autoZero"/>
        <c:auto val="1"/>
        <c:lblAlgn val="ctr"/>
        <c:lblOffset val="100"/>
        <c:noMultiLvlLbl val="0"/>
      </c:catAx>
      <c:valAx>
        <c:axId val="262026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62019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4023617"/>
              </p:ext>
            </p:extLst>
          </p:nvPr>
        </p:nvGraphicFramePr>
        <p:xfrm>
          <a:off x="1632247" y="179462"/>
          <a:ext cx="9331221" cy="5811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2023</TotalTime>
  <Words>8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54</cp:revision>
  <dcterms:created xsi:type="dcterms:W3CDTF">2023-01-16T12:10:31Z</dcterms:created>
  <dcterms:modified xsi:type="dcterms:W3CDTF">2025-01-16T08:51:52Z</dcterms:modified>
</cp:coreProperties>
</file>