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 Kartojančių 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kursą mokinių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dalis miesto lygmeniu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3919408211696643"/>
          <c:y val="7.3380880156852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5433806775163144E-2"/>
          <c:y val="0.20324669255673217"/>
          <c:w val="0.92934371125708537"/>
          <c:h val="0.72806669108607036"/>
        </c:manualLayout>
      </c:layout>
      <c:lineChart>
        <c:grouping val="standard"/>
        <c:varyColors val="0"/>
        <c:ser>
          <c:idx val="0"/>
          <c:order val="0"/>
          <c:tx>
            <c:strRef>
              <c:f>'[43.44. palikti katotio kursą pašalinti.xlsx]Page1'!$B$43</c:f>
              <c:strCache>
                <c:ptCount val="1"/>
                <c:pt idx="0">
                  <c:v>Kartojančių  kursą dalis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'[43.44. palikti katotio kursą pašalinti.xlsx]Page1'!$A$44:$A$48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'[43.44. palikti katotio kursą pašalinti.xlsx]Page1'!$B$44:$B$48</c:f>
              <c:numCache>
                <c:formatCode>0.00</c:formatCode>
                <c:ptCount val="5"/>
                <c:pt idx="0">
                  <c:v>7.134055386211817E-2</c:v>
                </c:pt>
                <c:pt idx="1">
                  <c:v>4.4774210055008312E-2</c:v>
                </c:pt>
                <c:pt idx="2">
                  <c:v>2.8248587570621469E-2</c:v>
                </c:pt>
                <c:pt idx="3">
                  <c:v>9.2988655384043148E-2</c:v>
                </c:pt>
                <c:pt idx="4">
                  <c:v>2.3660938747744817E-2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DF-49D9-A1AC-CBA3EA951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019984"/>
        <c:axId val="262026544"/>
      </c:lineChart>
      <c:catAx>
        <c:axId val="26201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26544"/>
        <c:crosses val="autoZero"/>
        <c:auto val="1"/>
        <c:lblAlgn val="ctr"/>
        <c:lblOffset val="100"/>
        <c:noMultiLvlLbl val="0"/>
      </c:catAx>
      <c:valAx>
        <c:axId val="26202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19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521755"/>
              </p:ext>
            </p:extLst>
          </p:nvPr>
        </p:nvGraphicFramePr>
        <p:xfrm>
          <a:off x="1134207" y="131885"/>
          <a:ext cx="7508631" cy="582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8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48</cp:revision>
  <dcterms:created xsi:type="dcterms:W3CDTF">2019-11-25T17:02:43Z</dcterms:created>
  <dcterms:modified xsi:type="dcterms:W3CDTF">2023-03-21T10:27:25Z</dcterms:modified>
</cp:coreProperties>
</file>