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42. </a:t>
            </a:r>
            <a:r>
              <a:rPr lang="lt-LT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Įgijusių</a:t>
            </a:r>
            <a:r>
              <a:rPr lang="lt-LT" sz="18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8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vidurinį </a:t>
            </a:r>
            <a:r>
              <a:rPr lang="lt-LT" sz="18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išsilavinimą mokinių dalis miesto lygmeniu</a:t>
            </a:r>
            <a:endParaRPr lang="lt-LT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7.4180430416494969E-2"/>
          <c:y val="0.13329423264907136"/>
          <c:w val="0.91261824945149184"/>
          <c:h val="0.7642687479314352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Lapas1!$A$11:$A$15</c:f>
              <c:strCache>
                <c:ptCount val="5"/>
                <c:pt idx="0">
                  <c:v>2019 m.</c:v>
                </c:pt>
                <c:pt idx="1">
                  <c:v>2020 m.</c:v>
                </c:pt>
                <c:pt idx="2">
                  <c:v>2021 m.</c:v>
                </c:pt>
                <c:pt idx="3">
                  <c:v>2022 m.</c:v>
                </c:pt>
                <c:pt idx="4">
                  <c:v>2023 m.</c:v>
                </c:pt>
              </c:strCache>
            </c:strRef>
          </c:cat>
          <c:val>
            <c:numRef>
              <c:f>Lapas1!$B$11:$B$15</c:f>
              <c:numCache>
                <c:formatCode>0.00</c:formatCode>
                <c:ptCount val="5"/>
                <c:pt idx="0">
                  <c:v>97.891283973758206</c:v>
                </c:pt>
                <c:pt idx="1">
                  <c:v>98.211548288196212</c:v>
                </c:pt>
                <c:pt idx="2">
                  <c:v>97.941176470588232</c:v>
                </c:pt>
                <c:pt idx="3">
                  <c:v>93.621295831240587</c:v>
                </c:pt>
                <c:pt idx="4">
                  <c:v>97.620180866254159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E7-4045-A3E1-64FD785ECD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554952"/>
        <c:axId val="300550360"/>
      </c:barChart>
      <c:catAx>
        <c:axId val="300554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0550360"/>
        <c:crosses val="autoZero"/>
        <c:auto val="1"/>
        <c:lblAlgn val="ctr"/>
        <c:lblOffset val="100"/>
        <c:noMultiLvlLbl val="0"/>
      </c:catAx>
      <c:valAx>
        <c:axId val="300550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0554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729046"/>
              </p:ext>
            </p:extLst>
          </p:nvPr>
        </p:nvGraphicFramePr>
        <p:xfrm>
          <a:off x="2094807" y="357447"/>
          <a:ext cx="8088283" cy="5619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9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2024-03-28T14:23:18Z</dcterms:modified>
</cp:coreProperties>
</file>