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42. </a:t>
            </a: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Įgijusių</a:t>
            </a:r>
            <a:r>
              <a:rPr lang="lt-LT" sz="2000" b="1" baseline="0" dirty="0">
                <a:solidFill>
                  <a:schemeClr val="bg2">
                    <a:lumMod val="10000"/>
                  </a:schemeClr>
                </a:solidFill>
              </a:rPr>
              <a:t> vidurinį išsilavinimą mokinių dalis miesto lygmeniu</a:t>
            </a:r>
            <a:endParaRPr lang="lt-LT" sz="2000" b="1" dirty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4180430416494969E-2"/>
          <c:y val="0.13329423264907136"/>
          <c:w val="0.91261824945149184"/>
          <c:h val="0.764268747931435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Lapas1!$A$13:$A$16</c:f>
              <c:strCache>
                <c:ptCount val="4"/>
                <c:pt idx="0">
                  <c:v>2021 m.</c:v>
                </c:pt>
                <c:pt idx="1">
                  <c:v>2022 m.</c:v>
                </c:pt>
                <c:pt idx="2">
                  <c:v>2023 m.</c:v>
                </c:pt>
                <c:pt idx="3">
                  <c:v>2024 m. </c:v>
                </c:pt>
              </c:strCache>
            </c:strRef>
          </c:cat>
          <c:val>
            <c:numRef>
              <c:f>Lapas1!$B$13:$B$16</c:f>
              <c:numCache>
                <c:formatCode>0.00</c:formatCode>
                <c:ptCount val="4"/>
                <c:pt idx="0">
                  <c:v>97.941176470588232</c:v>
                </c:pt>
                <c:pt idx="1">
                  <c:v>93.621295831240587</c:v>
                </c:pt>
                <c:pt idx="2">
                  <c:v>97.620180866254159</c:v>
                </c:pt>
                <c:pt idx="3">
                  <c:v>97.440585009140761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3-4574-BDA3-2A34477B0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554952"/>
        <c:axId val="300550360"/>
      </c:barChart>
      <c:catAx>
        <c:axId val="30055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0550360"/>
        <c:crosses val="autoZero"/>
        <c:auto val="1"/>
        <c:lblAlgn val="ctr"/>
        <c:lblOffset val="100"/>
        <c:noMultiLvlLbl val="0"/>
      </c:catAx>
      <c:valAx>
        <c:axId val="300550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0554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7442499"/>
              </p:ext>
            </p:extLst>
          </p:nvPr>
        </p:nvGraphicFramePr>
        <p:xfrm>
          <a:off x="1856792" y="251926"/>
          <a:ext cx="8341567" cy="574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9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2025-01-15T13:38:12Z</dcterms:modified>
</cp:coreProperties>
</file>