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42.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Įgijusių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vidurinį 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išsilavinimą mokinių dalis miesto lygmeniu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Lapas1!$A$10:$A$14</c:f>
              <c:strCache>
                <c:ptCount val="5"/>
                <c:pt idx="0">
                  <c:v>2018 m.</c:v>
                </c:pt>
                <c:pt idx="1">
                  <c:v>2019 m.</c:v>
                </c:pt>
                <c:pt idx="2">
                  <c:v>2020 m.</c:v>
                </c:pt>
                <c:pt idx="3">
                  <c:v>2021 m.</c:v>
                </c:pt>
                <c:pt idx="4">
                  <c:v>2022 m.</c:v>
                </c:pt>
              </c:strCache>
            </c:strRef>
          </c:cat>
          <c:val>
            <c:numRef>
              <c:f>Lapas1!$B$10:$B$14</c:f>
              <c:numCache>
                <c:formatCode>0.00</c:formatCode>
                <c:ptCount val="5"/>
                <c:pt idx="0">
                  <c:v>97.019572953736656</c:v>
                </c:pt>
                <c:pt idx="1">
                  <c:v>97.891283973758206</c:v>
                </c:pt>
                <c:pt idx="2">
                  <c:v>98.211548288196212</c:v>
                </c:pt>
                <c:pt idx="3">
                  <c:v>97.941176470588232</c:v>
                </c:pt>
                <c:pt idx="4">
                  <c:v>93.621295831240587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DC-41F8-97D0-77589EEAE6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554952"/>
        <c:axId val="300550360"/>
      </c:barChart>
      <c:catAx>
        <c:axId val="300554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00550360"/>
        <c:crosses val="autoZero"/>
        <c:auto val="1"/>
        <c:lblAlgn val="ctr"/>
        <c:lblOffset val="100"/>
        <c:noMultiLvlLbl val="0"/>
      </c:catAx>
      <c:valAx>
        <c:axId val="300550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00554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348373"/>
              </p:ext>
            </p:extLst>
          </p:nvPr>
        </p:nvGraphicFramePr>
        <p:xfrm>
          <a:off x="879231" y="888023"/>
          <a:ext cx="7869115" cy="503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5790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867</TotalTime>
  <Words>9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50</cp:revision>
  <dcterms:created xsi:type="dcterms:W3CDTF">2019-11-25T17:02:43Z</dcterms:created>
  <dcterms:modified xsi:type="dcterms:W3CDTF">2023-03-23T08:39:26Z</dcterms:modified>
</cp:coreProperties>
</file>