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1" r:id="rId3"/>
    <p:sldId id="270" r:id="rId4"/>
    <p:sldId id="271" r:id="rId5"/>
    <p:sldId id="272" r:id="rId6"/>
    <p:sldId id="273" r:id="rId7"/>
    <p:sldId id="275" r:id="rId8"/>
    <p:sldId id="274" r:id="rId9"/>
    <p:sldId id="276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munė Martinkienė" initials="RM" lastIdx="1" clrIdx="0">
    <p:extLst>
      <p:ext uri="{19B8F6BF-5375-455C-9EA6-DF929625EA0E}">
        <p15:presenceInfo xmlns:p15="http://schemas.microsoft.com/office/powerpoint/2012/main" userId="S-1-5-21-1768636270-542125753-1849977318-152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01.kaunas.lt\ramumar\PUPP\2023\sav_rezultatai_pupp_rez%202023-06-15%20pagr.%20sesij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01.kaunas.lt\ramumar\PUPP\2023\sav_rezultatai_pupp_rez%202023-06-15%20pagr.%20sesij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01.kaunas.lt\ramumar\PUPP\2023\rus&#371;%20k.%20(gimtoji)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01.kaunas.lt\ramumar\PUPP\2023\sav_rezultatai_pupp_rez%202023-06-15%20pagr.%20sesij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01.kaunas.lt\ramumar\PUPP\2023\sav_mat_rezultatai_pupp_rez%202023-06-1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01.kaunas.lt\ramumar\PUPP\2023\sav_lietuvi&#371;_%20rezultatai_pupp_rez%202023-06-15%20pagr.%20sesij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01.kaunas.lt\ramumar\PUPP\2023\sav_mat_rezultatai_pupp_rez%202023-06-15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749670714000994E-2"/>
          <c:y val="4.0157340515870998E-2"/>
          <c:w val="0.91684264040055474"/>
          <c:h val="0.67578646834698086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Analizė!$Y$2:$Y$4</c:f>
              <c:strCache>
                <c:ptCount val="3"/>
                <c:pt idx="0">
                  <c:v>matematika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Analizė!$S$5:$S$27</c:f>
              <c:strCache>
                <c:ptCount val="22"/>
                <c:pt idx="0">
                  <c:v>G15</c:v>
                </c:pt>
                <c:pt idx="1">
                  <c:v>G10</c:v>
                </c:pt>
                <c:pt idx="2">
                  <c:v>G17</c:v>
                </c:pt>
                <c:pt idx="3">
                  <c:v>G18</c:v>
                </c:pt>
                <c:pt idx="4">
                  <c:v>G20</c:v>
                </c:pt>
                <c:pt idx="5">
                  <c:v>G8</c:v>
                </c:pt>
                <c:pt idx="6">
                  <c:v>G2</c:v>
                </c:pt>
                <c:pt idx="7">
                  <c:v>G11</c:v>
                </c:pt>
                <c:pt idx="8">
                  <c:v>G13</c:v>
                </c:pt>
                <c:pt idx="9">
                  <c:v>G3</c:v>
                </c:pt>
                <c:pt idx="10">
                  <c:v>G4</c:v>
                </c:pt>
                <c:pt idx="11">
                  <c:v>G14</c:v>
                </c:pt>
                <c:pt idx="12">
                  <c:v>G5</c:v>
                </c:pt>
                <c:pt idx="13">
                  <c:v>G12</c:v>
                </c:pt>
                <c:pt idx="14">
                  <c:v>MC1</c:v>
                </c:pt>
                <c:pt idx="15">
                  <c:v>G1</c:v>
                </c:pt>
                <c:pt idx="16">
                  <c:v>G9</c:v>
                </c:pt>
                <c:pt idx="17">
                  <c:v>G21</c:v>
                </c:pt>
                <c:pt idx="18">
                  <c:v>G19</c:v>
                </c:pt>
                <c:pt idx="19">
                  <c:v>G7</c:v>
                </c:pt>
                <c:pt idx="20">
                  <c:v>G16</c:v>
                </c:pt>
                <c:pt idx="21">
                  <c:v>P1</c:v>
                </c:pt>
              </c:strCache>
            </c:strRef>
          </c:cat>
          <c:val>
            <c:numRef>
              <c:f>Analizė!$Y$5:$Y$27</c:f>
              <c:numCache>
                <c:formatCode>General</c:formatCode>
                <c:ptCount val="22"/>
                <c:pt idx="0">
                  <c:v>8.0399999999999991</c:v>
                </c:pt>
                <c:pt idx="1">
                  <c:v>5.08</c:v>
                </c:pt>
                <c:pt idx="2">
                  <c:v>5.04</c:v>
                </c:pt>
                <c:pt idx="3">
                  <c:v>8.1300000000000008</c:v>
                </c:pt>
                <c:pt idx="4">
                  <c:v>4.3</c:v>
                </c:pt>
                <c:pt idx="5">
                  <c:v>5.75</c:v>
                </c:pt>
                <c:pt idx="6">
                  <c:v>4.4000000000000004</c:v>
                </c:pt>
                <c:pt idx="7">
                  <c:v>5.78</c:v>
                </c:pt>
                <c:pt idx="8">
                  <c:v>6.91</c:v>
                </c:pt>
                <c:pt idx="9">
                  <c:v>5.82</c:v>
                </c:pt>
                <c:pt idx="10">
                  <c:v>5.66</c:v>
                </c:pt>
                <c:pt idx="11">
                  <c:v>6.52</c:v>
                </c:pt>
                <c:pt idx="12">
                  <c:v>6.78</c:v>
                </c:pt>
                <c:pt idx="13">
                  <c:v>4.51</c:v>
                </c:pt>
                <c:pt idx="14">
                  <c:v>3.34</c:v>
                </c:pt>
                <c:pt idx="15">
                  <c:v>5.04</c:v>
                </c:pt>
                <c:pt idx="16">
                  <c:v>6.48</c:v>
                </c:pt>
                <c:pt idx="17">
                  <c:v>4.47</c:v>
                </c:pt>
                <c:pt idx="18">
                  <c:v>4.97</c:v>
                </c:pt>
                <c:pt idx="19">
                  <c:v>5.82</c:v>
                </c:pt>
                <c:pt idx="20">
                  <c:v>5.41</c:v>
                </c:pt>
                <c:pt idx="21">
                  <c:v>6.21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4C-4356-ABBF-B945C5CFE1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09277296"/>
        <c:axId val="509276640"/>
      </c:barChart>
      <c:lineChart>
        <c:grouping val="standard"/>
        <c:varyColors val="0"/>
        <c:ser>
          <c:idx val="0"/>
          <c:order val="0"/>
          <c:tx>
            <c:strRef>
              <c:f>Analizė!$W$2:$W$4</c:f>
              <c:strCache>
                <c:ptCount val="3"/>
                <c:pt idx="0">
                  <c:v>Visa Lietuva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374C-4356-ABBF-B945C5CFE1C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374C-4356-ABBF-B945C5CFE1C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374C-4356-ABBF-B945C5CFE1C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374C-4356-ABBF-B945C5CFE1C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374C-4356-ABBF-B945C5CFE1C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374C-4356-ABBF-B945C5CFE1C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74C-4356-ABBF-B945C5CFE1C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374C-4356-ABBF-B945C5CFE1C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74C-4356-ABBF-B945C5CFE1C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74C-4356-ABBF-B945C5CFE1C6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74C-4356-ABBF-B945C5CFE1C6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74C-4356-ABBF-B945C5CFE1C6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74C-4356-ABBF-B945C5CFE1C6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74C-4356-ABBF-B945C5CFE1C6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74C-4356-ABBF-B945C5CFE1C6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74C-4356-ABBF-B945C5CFE1C6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74C-4356-ABBF-B945C5CFE1C6}"/>
                </c:ext>
              </c:extLst>
            </c:dLbl>
            <c:dLbl>
              <c:idx val="17"/>
              <c:layout>
                <c:manualLayout>
                  <c:x val="2.1976715583316972E-2"/>
                  <c:y val="-0.177593945679876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92627365665812E-2"/>
                      <c:h val="7.68756556754193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374C-4356-ABBF-B945C5CFE1C6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74C-4356-ABBF-B945C5CFE1C6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74C-4356-ABBF-B945C5CFE1C6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4C-4356-ABBF-B945C5CFE1C6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4C-4356-ABBF-B945C5CFE1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Analizė!$S$5:$S$27</c:f>
              <c:strCache>
                <c:ptCount val="22"/>
                <c:pt idx="0">
                  <c:v>G15</c:v>
                </c:pt>
                <c:pt idx="1">
                  <c:v>G10</c:v>
                </c:pt>
                <c:pt idx="2">
                  <c:v>G17</c:v>
                </c:pt>
                <c:pt idx="3">
                  <c:v>G18</c:v>
                </c:pt>
                <c:pt idx="4">
                  <c:v>G20</c:v>
                </c:pt>
                <c:pt idx="5">
                  <c:v>G8</c:v>
                </c:pt>
                <c:pt idx="6">
                  <c:v>G2</c:v>
                </c:pt>
                <c:pt idx="7">
                  <c:v>G11</c:v>
                </c:pt>
                <c:pt idx="8">
                  <c:v>G13</c:v>
                </c:pt>
                <c:pt idx="9">
                  <c:v>G3</c:v>
                </c:pt>
                <c:pt idx="10">
                  <c:v>G4</c:v>
                </c:pt>
                <c:pt idx="11">
                  <c:v>G14</c:v>
                </c:pt>
                <c:pt idx="12">
                  <c:v>G5</c:v>
                </c:pt>
                <c:pt idx="13">
                  <c:v>G12</c:v>
                </c:pt>
                <c:pt idx="14">
                  <c:v>MC1</c:v>
                </c:pt>
                <c:pt idx="15">
                  <c:v>G1</c:v>
                </c:pt>
                <c:pt idx="16">
                  <c:v>G9</c:v>
                </c:pt>
                <c:pt idx="17">
                  <c:v>G21</c:v>
                </c:pt>
                <c:pt idx="18">
                  <c:v>G19</c:v>
                </c:pt>
                <c:pt idx="19">
                  <c:v>G7</c:v>
                </c:pt>
                <c:pt idx="20">
                  <c:v>G16</c:v>
                </c:pt>
                <c:pt idx="21">
                  <c:v>P1</c:v>
                </c:pt>
              </c:strCache>
            </c:strRef>
          </c:cat>
          <c:val>
            <c:numRef>
              <c:f>Analizė!$W$5:$W$27</c:f>
              <c:numCache>
                <c:formatCode>General</c:formatCode>
                <c:ptCount val="22"/>
                <c:pt idx="0">
                  <c:v>5.39</c:v>
                </c:pt>
                <c:pt idx="1">
                  <c:v>5.39</c:v>
                </c:pt>
                <c:pt idx="2">
                  <c:v>5.39</c:v>
                </c:pt>
                <c:pt idx="3">
                  <c:v>5.39</c:v>
                </c:pt>
                <c:pt idx="4">
                  <c:v>5.39</c:v>
                </c:pt>
                <c:pt idx="5">
                  <c:v>5.39</c:v>
                </c:pt>
                <c:pt idx="6">
                  <c:v>5.39</c:v>
                </c:pt>
                <c:pt idx="7">
                  <c:v>5.39</c:v>
                </c:pt>
                <c:pt idx="8">
                  <c:v>5.39</c:v>
                </c:pt>
                <c:pt idx="9">
                  <c:v>5.39</c:v>
                </c:pt>
                <c:pt idx="10">
                  <c:v>5.39</c:v>
                </c:pt>
                <c:pt idx="11">
                  <c:v>5.39</c:v>
                </c:pt>
                <c:pt idx="12">
                  <c:v>5.39</c:v>
                </c:pt>
                <c:pt idx="13">
                  <c:v>5.39</c:v>
                </c:pt>
                <c:pt idx="14">
                  <c:v>5.39</c:v>
                </c:pt>
                <c:pt idx="15">
                  <c:v>5.39</c:v>
                </c:pt>
                <c:pt idx="16">
                  <c:v>5.39</c:v>
                </c:pt>
                <c:pt idx="17">
                  <c:v>5.39</c:v>
                </c:pt>
                <c:pt idx="18">
                  <c:v>5.39</c:v>
                </c:pt>
                <c:pt idx="19">
                  <c:v>5.39</c:v>
                </c:pt>
                <c:pt idx="20">
                  <c:v>5.39</c:v>
                </c:pt>
                <c:pt idx="21">
                  <c:v>5.39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4C-4356-ABBF-B945C5CFE1C6}"/>
            </c:ext>
          </c:extLst>
        </c:ser>
        <c:ser>
          <c:idx val="1"/>
          <c:order val="1"/>
          <c:tx>
            <c:strRef>
              <c:f>Analizė!$X$2:$X$4</c:f>
              <c:strCache>
                <c:ptCount val="3"/>
                <c:pt idx="0">
                  <c:v>Kauno m.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374C-4356-ABBF-B945C5CFE1C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374C-4356-ABBF-B945C5CFE1C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374C-4356-ABBF-B945C5CFE1C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374C-4356-ABBF-B945C5CFE1C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374C-4356-ABBF-B945C5CFE1C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374C-4356-ABBF-B945C5CFE1C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374C-4356-ABBF-B945C5CFE1C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74C-4356-ABBF-B945C5CFE1C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374C-4356-ABBF-B945C5CFE1C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74C-4356-ABBF-B945C5CFE1C6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74C-4356-ABBF-B945C5CFE1C6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74C-4356-ABBF-B945C5CFE1C6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74C-4356-ABBF-B945C5CFE1C6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74C-4356-ABBF-B945C5CFE1C6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74C-4356-ABBF-B945C5CFE1C6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74C-4356-ABBF-B945C5CFE1C6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4C-4356-ABBF-B945C5CFE1C6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4C-4356-ABBF-B945C5CFE1C6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4C-4356-ABBF-B945C5CFE1C6}"/>
                </c:ext>
              </c:extLst>
            </c:dLbl>
            <c:dLbl>
              <c:idx val="19"/>
              <c:layout>
                <c:manualLayout>
                  <c:x val="1.2087193570824335E-2"/>
                  <c:y val="-0.192708324035610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74C-4356-ABBF-B945C5CFE1C6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4C-4356-ABBF-B945C5CFE1C6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4C-4356-ABBF-B945C5CFE1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Analizė!$S$5:$S$27</c:f>
              <c:strCache>
                <c:ptCount val="22"/>
                <c:pt idx="0">
                  <c:v>G15</c:v>
                </c:pt>
                <c:pt idx="1">
                  <c:v>G10</c:v>
                </c:pt>
                <c:pt idx="2">
                  <c:v>G17</c:v>
                </c:pt>
                <c:pt idx="3">
                  <c:v>G18</c:v>
                </c:pt>
                <c:pt idx="4">
                  <c:v>G20</c:v>
                </c:pt>
                <c:pt idx="5">
                  <c:v>G8</c:v>
                </c:pt>
                <c:pt idx="6">
                  <c:v>G2</c:v>
                </c:pt>
                <c:pt idx="7">
                  <c:v>G11</c:v>
                </c:pt>
                <c:pt idx="8">
                  <c:v>G13</c:v>
                </c:pt>
                <c:pt idx="9">
                  <c:v>G3</c:v>
                </c:pt>
                <c:pt idx="10">
                  <c:v>G4</c:v>
                </c:pt>
                <c:pt idx="11">
                  <c:v>G14</c:v>
                </c:pt>
                <c:pt idx="12">
                  <c:v>G5</c:v>
                </c:pt>
                <c:pt idx="13">
                  <c:v>G12</c:v>
                </c:pt>
                <c:pt idx="14">
                  <c:v>MC1</c:v>
                </c:pt>
                <c:pt idx="15">
                  <c:v>G1</c:v>
                </c:pt>
                <c:pt idx="16">
                  <c:v>G9</c:v>
                </c:pt>
                <c:pt idx="17">
                  <c:v>G21</c:v>
                </c:pt>
                <c:pt idx="18">
                  <c:v>G19</c:v>
                </c:pt>
                <c:pt idx="19">
                  <c:v>G7</c:v>
                </c:pt>
                <c:pt idx="20">
                  <c:v>G16</c:v>
                </c:pt>
                <c:pt idx="21">
                  <c:v>P1</c:v>
                </c:pt>
              </c:strCache>
            </c:strRef>
          </c:cat>
          <c:val>
            <c:numRef>
              <c:f>Analizė!$X$5:$X$27</c:f>
              <c:numCache>
                <c:formatCode>General</c:formatCode>
                <c:ptCount val="22"/>
                <c:pt idx="0">
                  <c:v>6.04</c:v>
                </c:pt>
                <c:pt idx="1">
                  <c:v>6.04</c:v>
                </c:pt>
                <c:pt idx="2">
                  <c:v>6.04</c:v>
                </c:pt>
                <c:pt idx="3">
                  <c:v>6.04</c:v>
                </c:pt>
                <c:pt idx="4">
                  <c:v>6.04</c:v>
                </c:pt>
                <c:pt idx="5">
                  <c:v>6.04</c:v>
                </c:pt>
                <c:pt idx="6">
                  <c:v>6.04</c:v>
                </c:pt>
                <c:pt idx="7">
                  <c:v>6.04</c:v>
                </c:pt>
                <c:pt idx="8">
                  <c:v>6.04</c:v>
                </c:pt>
                <c:pt idx="9">
                  <c:v>6.04</c:v>
                </c:pt>
                <c:pt idx="10">
                  <c:v>6.04</c:v>
                </c:pt>
                <c:pt idx="11">
                  <c:v>6.04</c:v>
                </c:pt>
                <c:pt idx="12">
                  <c:v>6.04</c:v>
                </c:pt>
                <c:pt idx="13">
                  <c:v>6.04</c:v>
                </c:pt>
                <c:pt idx="14">
                  <c:v>6.04</c:v>
                </c:pt>
                <c:pt idx="15">
                  <c:v>6.04</c:v>
                </c:pt>
                <c:pt idx="16">
                  <c:v>6.04</c:v>
                </c:pt>
                <c:pt idx="17">
                  <c:v>6.04</c:v>
                </c:pt>
                <c:pt idx="18">
                  <c:v>6.04</c:v>
                </c:pt>
                <c:pt idx="19">
                  <c:v>6.04</c:v>
                </c:pt>
                <c:pt idx="20">
                  <c:v>6.04</c:v>
                </c:pt>
                <c:pt idx="21">
                  <c:v>6.04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74C-4356-ABBF-B945C5CFE1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9277296"/>
        <c:axId val="509276640"/>
      </c:lineChart>
      <c:catAx>
        <c:axId val="509277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09276640"/>
        <c:crosses val="autoZero"/>
        <c:auto val="1"/>
        <c:lblAlgn val="ctr"/>
        <c:lblOffset val="100"/>
        <c:noMultiLvlLbl val="0"/>
      </c:catAx>
      <c:valAx>
        <c:axId val="50927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0927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615502613067295"/>
          <c:y val="0.87031473531654935"/>
          <c:w val="0.64377447025392542"/>
          <c:h val="0.12594960400953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273035349397797E-2"/>
          <c:y val="0"/>
          <c:w val="0.97488813581258316"/>
          <c:h val="0.8121433785997404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Analizė!$V$2:$V$4</c:f>
              <c:strCache>
                <c:ptCount val="3"/>
                <c:pt idx="0">
                  <c:v>lietuvių kalba ir literatūra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Analizė!$S$5:$S$27</c:f>
              <c:strCache>
                <c:ptCount val="22"/>
                <c:pt idx="0">
                  <c:v>G15</c:v>
                </c:pt>
                <c:pt idx="1">
                  <c:v>G10</c:v>
                </c:pt>
                <c:pt idx="2">
                  <c:v>G17</c:v>
                </c:pt>
                <c:pt idx="3">
                  <c:v>G18</c:v>
                </c:pt>
                <c:pt idx="4">
                  <c:v>G20</c:v>
                </c:pt>
                <c:pt idx="5">
                  <c:v>G8</c:v>
                </c:pt>
                <c:pt idx="6">
                  <c:v>G2</c:v>
                </c:pt>
                <c:pt idx="7">
                  <c:v>G11</c:v>
                </c:pt>
                <c:pt idx="8">
                  <c:v>G13</c:v>
                </c:pt>
                <c:pt idx="9">
                  <c:v>G3</c:v>
                </c:pt>
                <c:pt idx="10">
                  <c:v>G4</c:v>
                </c:pt>
                <c:pt idx="11">
                  <c:v>G14</c:v>
                </c:pt>
                <c:pt idx="12">
                  <c:v>G5</c:v>
                </c:pt>
                <c:pt idx="13">
                  <c:v>G12</c:v>
                </c:pt>
                <c:pt idx="14">
                  <c:v>MC1</c:v>
                </c:pt>
                <c:pt idx="15">
                  <c:v>G1</c:v>
                </c:pt>
                <c:pt idx="16">
                  <c:v>G9</c:v>
                </c:pt>
                <c:pt idx="17">
                  <c:v>G21</c:v>
                </c:pt>
                <c:pt idx="18">
                  <c:v>G19</c:v>
                </c:pt>
                <c:pt idx="19">
                  <c:v>G7</c:v>
                </c:pt>
                <c:pt idx="20">
                  <c:v>G16</c:v>
                </c:pt>
                <c:pt idx="21">
                  <c:v>P1</c:v>
                </c:pt>
              </c:strCache>
            </c:strRef>
          </c:cat>
          <c:val>
            <c:numRef>
              <c:f>Analizė!$V$5:$V$27</c:f>
              <c:numCache>
                <c:formatCode>General</c:formatCode>
                <c:ptCount val="22"/>
                <c:pt idx="0">
                  <c:v>6.39</c:v>
                </c:pt>
                <c:pt idx="1">
                  <c:v>6.95</c:v>
                </c:pt>
                <c:pt idx="2">
                  <c:v>6.3</c:v>
                </c:pt>
                <c:pt idx="3">
                  <c:v>7.81</c:v>
                </c:pt>
                <c:pt idx="4">
                  <c:v>5.55</c:v>
                </c:pt>
                <c:pt idx="5">
                  <c:v>6.48</c:v>
                </c:pt>
                <c:pt idx="6">
                  <c:v>6.85</c:v>
                </c:pt>
                <c:pt idx="7">
                  <c:v>7.18</c:v>
                </c:pt>
                <c:pt idx="8">
                  <c:v>8.26</c:v>
                </c:pt>
                <c:pt idx="9">
                  <c:v>6.89</c:v>
                </c:pt>
                <c:pt idx="10">
                  <c:v>6.44</c:v>
                </c:pt>
                <c:pt idx="11">
                  <c:v>7.77</c:v>
                </c:pt>
                <c:pt idx="12">
                  <c:v>6.3</c:v>
                </c:pt>
                <c:pt idx="13">
                  <c:v>6.8</c:v>
                </c:pt>
                <c:pt idx="14">
                  <c:v>3.53</c:v>
                </c:pt>
                <c:pt idx="15">
                  <c:v>6</c:v>
                </c:pt>
                <c:pt idx="16">
                  <c:v>7.27</c:v>
                </c:pt>
                <c:pt idx="17">
                  <c:v>6.2</c:v>
                </c:pt>
                <c:pt idx="18">
                  <c:v>6.77</c:v>
                </c:pt>
                <c:pt idx="19">
                  <c:v>7.02</c:v>
                </c:pt>
                <c:pt idx="20">
                  <c:v>6.83</c:v>
                </c:pt>
                <c:pt idx="21">
                  <c:v>6.71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48-4D6E-A784-802EC19BE3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98882592"/>
        <c:axId val="598879640"/>
      </c:barChart>
      <c:lineChart>
        <c:grouping val="standard"/>
        <c:varyColors val="0"/>
        <c:ser>
          <c:idx val="0"/>
          <c:order val="0"/>
          <c:tx>
            <c:strRef>
              <c:f>Analizė!$T$2:$T$4</c:f>
              <c:strCache>
                <c:ptCount val="3"/>
                <c:pt idx="0">
                  <c:v>Visa Lietuva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3148-4D6E-A784-802EC19BE3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3148-4D6E-A784-802EC19BE3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3148-4D6E-A784-802EC19BE3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3148-4D6E-A784-802EC19BE3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3148-4D6E-A784-802EC19BE35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3148-4D6E-A784-802EC19BE3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3148-4D6E-A784-802EC19BE3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3148-4D6E-A784-802EC19BE3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3148-4D6E-A784-802EC19BE3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3148-4D6E-A784-802EC19BE35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3148-4D6E-A784-802EC19BE3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3148-4D6E-A784-802EC19BE3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3148-4D6E-A784-802EC19BE3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148-4D6E-A784-802EC19BE353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3148-4D6E-A784-802EC19BE353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148-4D6E-A784-802EC19BE353}"/>
                </c:ext>
              </c:extLst>
            </c:dLbl>
            <c:dLbl>
              <c:idx val="16"/>
              <c:layout>
                <c:manualLayout>
                  <c:x val="3.5384899536814465E-2"/>
                  <c:y val="-0.136798279357705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148-4D6E-A784-802EC19BE353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148-4D6E-A784-802EC19BE353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3148-4D6E-A784-802EC19BE353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148-4D6E-A784-802EC19BE353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148-4D6E-A784-802EC19BE353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148-4D6E-A784-802EC19BE3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Analizė!$S$5:$S$27</c:f>
              <c:strCache>
                <c:ptCount val="22"/>
                <c:pt idx="0">
                  <c:v>G15</c:v>
                </c:pt>
                <c:pt idx="1">
                  <c:v>G10</c:v>
                </c:pt>
                <c:pt idx="2">
                  <c:v>G17</c:v>
                </c:pt>
                <c:pt idx="3">
                  <c:v>G18</c:v>
                </c:pt>
                <c:pt idx="4">
                  <c:v>G20</c:v>
                </c:pt>
                <c:pt idx="5">
                  <c:v>G8</c:v>
                </c:pt>
                <c:pt idx="6">
                  <c:v>G2</c:v>
                </c:pt>
                <c:pt idx="7">
                  <c:v>G11</c:v>
                </c:pt>
                <c:pt idx="8">
                  <c:v>G13</c:v>
                </c:pt>
                <c:pt idx="9">
                  <c:v>G3</c:v>
                </c:pt>
                <c:pt idx="10">
                  <c:v>G4</c:v>
                </c:pt>
                <c:pt idx="11">
                  <c:v>G14</c:v>
                </c:pt>
                <c:pt idx="12">
                  <c:v>G5</c:v>
                </c:pt>
                <c:pt idx="13">
                  <c:v>G12</c:v>
                </c:pt>
                <c:pt idx="14">
                  <c:v>MC1</c:v>
                </c:pt>
                <c:pt idx="15">
                  <c:v>G1</c:v>
                </c:pt>
                <c:pt idx="16">
                  <c:v>G9</c:v>
                </c:pt>
                <c:pt idx="17">
                  <c:v>G21</c:v>
                </c:pt>
                <c:pt idx="18">
                  <c:v>G19</c:v>
                </c:pt>
                <c:pt idx="19">
                  <c:v>G7</c:v>
                </c:pt>
                <c:pt idx="20">
                  <c:v>G16</c:v>
                </c:pt>
                <c:pt idx="21">
                  <c:v>P1</c:v>
                </c:pt>
              </c:strCache>
            </c:strRef>
          </c:cat>
          <c:val>
            <c:numRef>
              <c:f>Analizė!$T$5:$T$27</c:f>
              <c:numCache>
                <c:formatCode>General</c:formatCode>
                <c:ptCount val="22"/>
                <c:pt idx="0">
                  <c:v>6.59</c:v>
                </c:pt>
                <c:pt idx="1">
                  <c:v>6.59</c:v>
                </c:pt>
                <c:pt idx="2">
                  <c:v>6.59</c:v>
                </c:pt>
                <c:pt idx="3">
                  <c:v>6.59</c:v>
                </c:pt>
                <c:pt idx="4">
                  <c:v>6.59</c:v>
                </c:pt>
                <c:pt idx="5">
                  <c:v>6.59</c:v>
                </c:pt>
                <c:pt idx="6">
                  <c:v>6.59</c:v>
                </c:pt>
                <c:pt idx="7">
                  <c:v>6.59</c:v>
                </c:pt>
                <c:pt idx="8">
                  <c:v>6.59</c:v>
                </c:pt>
                <c:pt idx="9">
                  <c:v>6.59</c:v>
                </c:pt>
                <c:pt idx="10">
                  <c:v>6.59</c:v>
                </c:pt>
                <c:pt idx="11">
                  <c:v>6.59</c:v>
                </c:pt>
                <c:pt idx="12">
                  <c:v>6.59</c:v>
                </c:pt>
                <c:pt idx="13">
                  <c:v>6.59</c:v>
                </c:pt>
                <c:pt idx="14">
                  <c:v>6.59</c:v>
                </c:pt>
                <c:pt idx="15">
                  <c:v>6.59</c:v>
                </c:pt>
                <c:pt idx="16">
                  <c:v>6.59</c:v>
                </c:pt>
                <c:pt idx="17">
                  <c:v>6.59</c:v>
                </c:pt>
                <c:pt idx="18">
                  <c:v>6.59</c:v>
                </c:pt>
                <c:pt idx="19">
                  <c:v>6.59</c:v>
                </c:pt>
                <c:pt idx="20">
                  <c:v>6.59</c:v>
                </c:pt>
                <c:pt idx="21">
                  <c:v>6.59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48-4D6E-A784-802EC19BE353}"/>
            </c:ext>
          </c:extLst>
        </c:ser>
        <c:ser>
          <c:idx val="1"/>
          <c:order val="1"/>
          <c:tx>
            <c:strRef>
              <c:f>Analizė!$U$2:$U$4</c:f>
              <c:strCache>
                <c:ptCount val="3"/>
                <c:pt idx="0">
                  <c:v>Kauno m.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148-4D6E-A784-802EC19BE3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148-4D6E-A784-802EC19BE3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148-4D6E-A784-802EC19BE3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148-4D6E-A784-802EC19BE3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148-4D6E-A784-802EC19BE35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148-4D6E-A784-802EC19BE3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148-4D6E-A784-802EC19BE3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148-4D6E-A784-802EC19BE3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148-4D6E-A784-802EC19BE3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148-4D6E-A784-802EC19BE35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148-4D6E-A784-802EC19BE3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148-4D6E-A784-802EC19BE3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148-4D6E-A784-802EC19BE3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148-4D6E-A784-802EC19BE353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148-4D6E-A784-802EC19BE353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148-4D6E-A784-802EC19BE353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148-4D6E-A784-802EC19BE353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148-4D6E-A784-802EC19BE353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148-4D6E-A784-802EC19BE353}"/>
                </c:ext>
              </c:extLst>
            </c:dLbl>
            <c:dLbl>
              <c:idx val="19"/>
              <c:layout>
                <c:manualLayout>
                  <c:x val="2.6253312559572146E-2"/>
                  <c:y val="-0.14021823634164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48-4D6E-A784-802EC19BE353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48-4D6E-A784-802EC19BE353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148-4D6E-A784-802EC19BE3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Analizė!$S$5:$S$27</c:f>
              <c:strCache>
                <c:ptCount val="22"/>
                <c:pt idx="0">
                  <c:v>G15</c:v>
                </c:pt>
                <c:pt idx="1">
                  <c:v>G10</c:v>
                </c:pt>
                <c:pt idx="2">
                  <c:v>G17</c:v>
                </c:pt>
                <c:pt idx="3">
                  <c:v>G18</c:v>
                </c:pt>
                <c:pt idx="4">
                  <c:v>G20</c:v>
                </c:pt>
                <c:pt idx="5">
                  <c:v>G8</c:v>
                </c:pt>
                <c:pt idx="6">
                  <c:v>G2</c:v>
                </c:pt>
                <c:pt idx="7">
                  <c:v>G11</c:v>
                </c:pt>
                <c:pt idx="8">
                  <c:v>G13</c:v>
                </c:pt>
                <c:pt idx="9">
                  <c:v>G3</c:v>
                </c:pt>
                <c:pt idx="10">
                  <c:v>G4</c:v>
                </c:pt>
                <c:pt idx="11">
                  <c:v>G14</c:v>
                </c:pt>
                <c:pt idx="12">
                  <c:v>G5</c:v>
                </c:pt>
                <c:pt idx="13">
                  <c:v>G12</c:v>
                </c:pt>
                <c:pt idx="14">
                  <c:v>MC1</c:v>
                </c:pt>
                <c:pt idx="15">
                  <c:v>G1</c:v>
                </c:pt>
                <c:pt idx="16">
                  <c:v>G9</c:v>
                </c:pt>
                <c:pt idx="17">
                  <c:v>G21</c:v>
                </c:pt>
                <c:pt idx="18">
                  <c:v>G19</c:v>
                </c:pt>
                <c:pt idx="19">
                  <c:v>G7</c:v>
                </c:pt>
                <c:pt idx="20">
                  <c:v>G16</c:v>
                </c:pt>
                <c:pt idx="21">
                  <c:v>P1</c:v>
                </c:pt>
              </c:strCache>
            </c:strRef>
          </c:cat>
          <c:val>
            <c:numRef>
              <c:f>Analizė!$U$5:$U$27</c:f>
              <c:numCache>
                <c:formatCode>General</c:formatCode>
                <c:ptCount val="22"/>
                <c:pt idx="0">
                  <c:v>7.03</c:v>
                </c:pt>
                <c:pt idx="1">
                  <c:v>7.03</c:v>
                </c:pt>
                <c:pt idx="2">
                  <c:v>7.03</c:v>
                </c:pt>
                <c:pt idx="3">
                  <c:v>7.03</c:v>
                </c:pt>
                <c:pt idx="4">
                  <c:v>7.03</c:v>
                </c:pt>
                <c:pt idx="5">
                  <c:v>7.03</c:v>
                </c:pt>
                <c:pt idx="6">
                  <c:v>7.03</c:v>
                </c:pt>
                <c:pt idx="7">
                  <c:v>7.03</c:v>
                </c:pt>
                <c:pt idx="8">
                  <c:v>7.03</c:v>
                </c:pt>
                <c:pt idx="9">
                  <c:v>7.03</c:v>
                </c:pt>
                <c:pt idx="10">
                  <c:v>7.03</c:v>
                </c:pt>
                <c:pt idx="11">
                  <c:v>7.03</c:v>
                </c:pt>
                <c:pt idx="12">
                  <c:v>7.03</c:v>
                </c:pt>
                <c:pt idx="13">
                  <c:v>7.03</c:v>
                </c:pt>
                <c:pt idx="14">
                  <c:v>7.03</c:v>
                </c:pt>
                <c:pt idx="15">
                  <c:v>7.03</c:v>
                </c:pt>
                <c:pt idx="16">
                  <c:v>7.03</c:v>
                </c:pt>
                <c:pt idx="17">
                  <c:v>7.03</c:v>
                </c:pt>
                <c:pt idx="18">
                  <c:v>7.03</c:v>
                </c:pt>
                <c:pt idx="19">
                  <c:v>7.03</c:v>
                </c:pt>
                <c:pt idx="20">
                  <c:v>7.03</c:v>
                </c:pt>
                <c:pt idx="21">
                  <c:v>7.03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48-4D6E-A784-802EC19BE3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8882592"/>
        <c:axId val="598879640"/>
      </c:lineChart>
      <c:catAx>
        <c:axId val="59888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98879640"/>
        <c:crosses val="autoZero"/>
        <c:auto val="1"/>
        <c:lblAlgn val="ctr"/>
        <c:lblOffset val="100"/>
        <c:noMultiLvlLbl val="0"/>
      </c:catAx>
      <c:valAx>
        <c:axId val="59887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98882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Lapas1!$G$6</c:f>
              <c:strCache>
                <c:ptCount val="1"/>
                <c:pt idx="0">
                  <c:v>procentai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E1-4CA5-985B-02AF9E7B37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1E1-4CA5-985B-02AF9E7B37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1E1-4CA5-985B-02AF9E7B37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1E1-4CA5-985B-02AF9E7B37E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1E1-4CA5-985B-02AF9E7B37E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1E1-4CA5-985B-02AF9E7B37E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1E1-4CA5-985B-02AF9E7B37E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1E1-4CA5-985B-02AF9E7B37E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1E1-4CA5-985B-02AF9E7B37E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01E1-4CA5-985B-02AF9E7B37E2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01E1-4CA5-985B-02AF9E7B37E2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01E1-4CA5-985B-02AF9E7B37E2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01E1-4CA5-985B-02AF9E7B37E2}"/>
                </c:ext>
              </c:extLst>
            </c:dLbl>
            <c:dLbl>
              <c:idx val="6"/>
              <c:layout>
                <c:manualLayout>
                  <c:x val="-4.747464908165943E-2"/>
                  <c:y val="1.488825773466411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1E1-4CA5-985B-02AF9E7B37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Lapas1!$G$7:$G$13</c:f>
              <c:numCache>
                <c:formatCode>General</c:formatCode>
                <c:ptCount val="7"/>
                <c:pt idx="0">
                  <c:v>2.04</c:v>
                </c:pt>
                <c:pt idx="1">
                  <c:v>2.04</c:v>
                </c:pt>
                <c:pt idx="2">
                  <c:v>10.199999999999999</c:v>
                </c:pt>
                <c:pt idx="3">
                  <c:v>18.37</c:v>
                </c:pt>
                <c:pt idx="4">
                  <c:v>30.61</c:v>
                </c:pt>
                <c:pt idx="5">
                  <c:v>28.57</c:v>
                </c:pt>
                <c:pt idx="6">
                  <c:v>8.16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1E1-4CA5-985B-02AF9E7B37E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Analizė!$S$5:$S$27</c:f>
              <c:strCache>
                <c:ptCount val="22"/>
                <c:pt idx="0">
                  <c:v>G15</c:v>
                </c:pt>
                <c:pt idx="1">
                  <c:v>G10</c:v>
                </c:pt>
                <c:pt idx="2">
                  <c:v>G17</c:v>
                </c:pt>
                <c:pt idx="3">
                  <c:v>G18</c:v>
                </c:pt>
                <c:pt idx="4">
                  <c:v>G20</c:v>
                </c:pt>
                <c:pt idx="5">
                  <c:v>G8</c:v>
                </c:pt>
                <c:pt idx="6">
                  <c:v>G2</c:v>
                </c:pt>
                <c:pt idx="7">
                  <c:v>G11</c:v>
                </c:pt>
                <c:pt idx="8">
                  <c:v>G13</c:v>
                </c:pt>
                <c:pt idx="9">
                  <c:v>G3</c:v>
                </c:pt>
                <c:pt idx="10">
                  <c:v>G4</c:v>
                </c:pt>
                <c:pt idx="11">
                  <c:v>G14</c:v>
                </c:pt>
                <c:pt idx="12">
                  <c:v>G5</c:v>
                </c:pt>
                <c:pt idx="13">
                  <c:v>G12</c:v>
                </c:pt>
                <c:pt idx="14">
                  <c:v>MC1</c:v>
                </c:pt>
                <c:pt idx="15">
                  <c:v>G1</c:v>
                </c:pt>
                <c:pt idx="16">
                  <c:v>G9</c:v>
                </c:pt>
                <c:pt idx="17">
                  <c:v>G21</c:v>
                </c:pt>
                <c:pt idx="18">
                  <c:v>G19</c:v>
                </c:pt>
                <c:pt idx="19">
                  <c:v>G7</c:v>
                </c:pt>
                <c:pt idx="20">
                  <c:v>G16</c:v>
                </c:pt>
                <c:pt idx="21">
                  <c:v>P1</c:v>
                </c:pt>
              </c:strCache>
            </c:strRef>
          </c:cat>
          <c:val>
            <c:numRef>
              <c:f>Analizė!$AA$5:$AA$27</c:f>
              <c:numCache>
                <c:formatCode>General</c:formatCode>
                <c:ptCount val="22"/>
                <c:pt idx="0">
                  <c:v>1.65</c:v>
                </c:pt>
                <c:pt idx="1">
                  <c:v>1.87</c:v>
                </c:pt>
                <c:pt idx="2">
                  <c:v>1.26</c:v>
                </c:pt>
                <c:pt idx="3">
                  <c:v>0.32</c:v>
                </c:pt>
                <c:pt idx="4">
                  <c:v>1.25</c:v>
                </c:pt>
                <c:pt idx="5">
                  <c:v>0.73</c:v>
                </c:pt>
                <c:pt idx="6">
                  <c:v>2.4500000000000002</c:v>
                </c:pt>
                <c:pt idx="7">
                  <c:v>1.4</c:v>
                </c:pt>
                <c:pt idx="8">
                  <c:v>1.35</c:v>
                </c:pt>
                <c:pt idx="9">
                  <c:v>1.07</c:v>
                </c:pt>
                <c:pt idx="10">
                  <c:v>0.7</c:v>
                </c:pt>
                <c:pt idx="11">
                  <c:v>1.25</c:v>
                </c:pt>
                <c:pt idx="12">
                  <c:v>0.48</c:v>
                </c:pt>
                <c:pt idx="13">
                  <c:v>2.29</c:v>
                </c:pt>
                <c:pt idx="14">
                  <c:v>0.19</c:v>
                </c:pt>
                <c:pt idx="15">
                  <c:v>0.96</c:v>
                </c:pt>
                <c:pt idx="16">
                  <c:v>0.79</c:v>
                </c:pt>
                <c:pt idx="17">
                  <c:v>1.73</c:v>
                </c:pt>
                <c:pt idx="18">
                  <c:v>1.8</c:v>
                </c:pt>
                <c:pt idx="19">
                  <c:v>1.2</c:v>
                </c:pt>
                <c:pt idx="20">
                  <c:v>1.42</c:v>
                </c:pt>
                <c:pt idx="2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63-4484-8150-5550C29B02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50743928"/>
        <c:axId val="650740648"/>
      </c:barChart>
      <c:catAx>
        <c:axId val="6507439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50740648"/>
        <c:crosses val="autoZero"/>
        <c:auto val="1"/>
        <c:lblAlgn val="ctr"/>
        <c:lblOffset val="100"/>
        <c:noMultiLvlLbl val="0"/>
      </c:catAx>
      <c:valAx>
        <c:axId val="650740648"/>
        <c:scaling>
          <c:orientation val="minMax"/>
          <c:max val="2.5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650743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495907152230967"/>
          <c:h val="0.8042987906476517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'Sav. BUM'!$W$2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'Sav. BUM'!$U$3:$U$24</c:f>
              <c:strCache>
                <c:ptCount val="22"/>
                <c:pt idx="0">
                  <c:v>G10</c:v>
                </c:pt>
                <c:pt idx="1">
                  <c:v>G11</c:v>
                </c:pt>
                <c:pt idx="2">
                  <c:v>G12</c:v>
                </c:pt>
                <c:pt idx="3">
                  <c:v>G2</c:v>
                </c:pt>
                <c:pt idx="4">
                  <c:v>G3</c:v>
                </c:pt>
                <c:pt idx="5">
                  <c:v>G9</c:v>
                </c:pt>
                <c:pt idx="6">
                  <c:v>G13</c:v>
                </c:pt>
                <c:pt idx="7">
                  <c:v>G4</c:v>
                </c:pt>
                <c:pt idx="8">
                  <c:v>G14</c:v>
                </c:pt>
                <c:pt idx="9">
                  <c:v>G5</c:v>
                </c:pt>
                <c:pt idx="10">
                  <c:v>G15</c:v>
                </c:pt>
                <c:pt idx="11">
                  <c:v>G7</c:v>
                </c:pt>
                <c:pt idx="12">
                  <c:v>G1</c:v>
                </c:pt>
                <c:pt idx="13">
                  <c:v>G16</c:v>
                </c:pt>
                <c:pt idx="14">
                  <c:v>G6</c:v>
                </c:pt>
                <c:pt idx="15">
                  <c:v>G17</c:v>
                </c:pt>
                <c:pt idx="16">
                  <c:v>G18</c:v>
                </c:pt>
                <c:pt idx="17">
                  <c:v>G20</c:v>
                </c:pt>
                <c:pt idx="18">
                  <c:v>G21</c:v>
                </c:pt>
                <c:pt idx="19">
                  <c:v>G8</c:v>
                </c:pt>
                <c:pt idx="20">
                  <c:v>MC1</c:v>
                </c:pt>
                <c:pt idx="21">
                  <c:v>P1</c:v>
                </c:pt>
              </c:strCache>
            </c:strRef>
          </c:cat>
          <c:val>
            <c:numRef>
              <c:f>'Sav. BUM'!$W$3:$W$24</c:f>
              <c:numCache>
                <c:formatCode>General</c:formatCode>
                <c:ptCount val="22"/>
                <c:pt idx="0">
                  <c:v>36.130000000000003</c:v>
                </c:pt>
                <c:pt idx="1">
                  <c:v>52.99</c:v>
                </c:pt>
                <c:pt idx="2">
                  <c:v>30.73</c:v>
                </c:pt>
                <c:pt idx="3">
                  <c:v>30.95</c:v>
                </c:pt>
                <c:pt idx="4">
                  <c:v>52.78</c:v>
                </c:pt>
                <c:pt idx="5">
                  <c:v>66.94</c:v>
                </c:pt>
                <c:pt idx="6">
                  <c:v>80.08</c:v>
                </c:pt>
                <c:pt idx="7">
                  <c:v>57.14</c:v>
                </c:pt>
                <c:pt idx="8">
                  <c:v>75</c:v>
                </c:pt>
                <c:pt idx="9">
                  <c:v>82.61</c:v>
                </c:pt>
                <c:pt idx="10">
                  <c:v>100</c:v>
                </c:pt>
                <c:pt idx="11">
                  <c:v>52.63</c:v>
                </c:pt>
                <c:pt idx="12">
                  <c:v>57.69</c:v>
                </c:pt>
                <c:pt idx="13">
                  <c:v>51.64</c:v>
                </c:pt>
                <c:pt idx="14">
                  <c:v>44.44</c:v>
                </c:pt>
                <c:pt idx="15">
                  <c:v>43.37</c:v>
                </c:pt>
                <c:pt idx="16">
                  <c:v>92.38</c:v>
                </c:pt>
                <c:pt idx="17">
                  <c:v>25.21</c:v>
                </c:pt>
                <c:pt idx="19">
                  <c:v>48.33</c:v>
                </c:pt>
                <c:pt idx="20">
                  <c:v>16.98</c:v>
                </c:pt>
                <c:pt idx="21">
                  <c:v>58.82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E4-4A80-A8A6-A61901896F63}"/>
            </c:ext>
          </c:extLst>
        </c:ser>
        <c:ser>
          <c:idx val="3"/>
          <c:order val="3"/>
          <c:tx>
            <c:strRef>
              <c:f>'Sav. BUM'!$Y$2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'Sav. BUM'!$U$3:$U$24</c:f>
              <c:strCache>
                <c:ptCount val="22"/>
                <c:pt idx="0">
                  <c:v>G10</c:v>
                </c:pt>
                <c:pt idx="1">
                  <c:v>G11</c:v>
                </c:pt>
                <c:pt idx="2">
                  <c:v>G12</c:v>
                </c:pt>
                <c:pt idx="3">
                  <c:v>G2</c:v>
                </c:pt>
                <c:pt idx="4">
                  <c:v>G3</c:v>
                </c:pt>
                <c:pt idx="5">
                  <c:v>G9</c:v>
                </c:pt>
                <c:pt idx="6">
                  <c:v>G13</c:v>
                </c:pt>
                <c:pt idx="7">
                  <c:v>G4</c:v>
                </c:pt>
                <c:pt idx="8">
                  <c:v>G14</c:v>
                </c:pt>
                <c:pt idx="9">
                  <c:v>G5</c:v>
                </c:pt>
                <c:pt idx="10">
                  <c:v>G15</c:v>
                </c:pt>
                <c:pt idx="11">
                  <c:v>G7</c:v>
                </c:pt>
                <c:pt idx="12">
                  <c:v>G1</c:v>
                </c:pt>
                <c:pt idx="13">
                  <c:v>G16</c:v>
                </c:pt>
                <c:pt idx="14">
                  <c:v>G6</c:v>
                </c:pt>
                <c:pt idx="15">
                  <c:v>G17</c:v>
                </c:pt>
                <c:pt idx="16">
                  <c:v>G18</c:v>
                </c:pt>
                <c:pt idx="17">
                  <c:v>G20</c:v>
                </c:pt>
                <c:pt idx="18">
                  <c:v>G21</c:v>
                </c:pt>
                <c:pt idx="19">
                  <c:v>G8</c:v>
                </c:pt>
                <c:pt idx="20">
                  <c:v>MC1</c:v>
                </c:pt>
                <c:pt idx="21">
                  <c:v>P1</c:v>
                </c:pt>
              </c:strCache>
            </c:strRef>
          </c:cat>
          <c:val>
            <c:numRef>
              <c:f>'Sav. BUM'!$Y$3:$Y$24</c:f>
              <c:numCache>
                <c:formatCode>General</c:formatCode>
                <c:ptCount val="22"/>
                <c:pt idx="0">
                  <c:v>21.05</c:v>
                </c:pt>
                <c:pt idx="1">
                  <c:v>32.31</c:v>
                </c:pt>
                <c:pt idx="2">
                  <c:v>7.58</c:v>
                </c:pt>
                <c:pt idx="3">
                  <c:v>6.67</c:v>
                </c:pt>
                <c:pt idx="4">
                  <c:v>26.17</c:v>
                </c:pt>
                <c:pt idx="5">
                  <c:v>43.38</c:v>
                </c:pt>
                <c:pt idx="6">
                  <c:v>26.96</c:v>
                </c:pt>
                <c:pt idx="7">
                  <c:v>17.5</c:v>
                </c:pt>
                <c:pt idx="8">
                  <c:v>24.14</c:v>
                </c:pt>
                <c:pt idx="9">
                  <c:v>25</c:v>
                </c:pt>
                <c:pt idx="10">
                  <c:v>2.86</c:v>
                </c:pt>
                <c:pt idx="11">
                  <c:v>55.56</c:v>
                </c:pt>
                <c:pt idx="12">
                  <c:v>58.23</c:v>
                </c:pt>
                <c:pt idx="13">
                  <c:v>32.44</c:v>
                </c:pt>
                <c:pt idx="14">
                  <c:v>18</c:v>
                </c:pt>
                <c:pt idx="15">
                  <c:v>20.45</c:v>
                </c:pt>
                <c:pt idx="16">
                  <c:v>78.430000000000007</c:v>
                </c:pt>
                <c:pt idx="17">
                  <c:v>20.79</c:v>
                </c:pt>
                <c:pt idx="18">
                  <c:v>3.85</c:v>
                </c:pt>
                <c:pt idx="19">
                  <c:v>49.37</c:v>
                </c:pt>
                <c:pt idx="20">
                  <c:v>15.91</c:v>
                </c:pt>
                <c:pt idx="21">
                  <c:v>33.33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E4-4A80-A8A6-A61901896F63}"/>
            </c:ext>
          </c:extLst>
        </c:ser>
        <c:ser>
          <c:idx val="4"/>
          <c:order val="4"/>
          <c:tx>
            <c:strRef>
              <c:f>'Sav. BUM'!$Z$2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'Sav. BUM'!$U$3:$U$24</c:f>
              <c:strCache>
                <c:ptCount val="22"/>
                <c:pt idx="0">
                  <c:v>G10</c:v>
                </c:pt>
                <c:pt idx="1">
                  <c:v>G11</c:v>
                </c:pt>
                <c:pt idx="2">
                  <c:v>G12</c:v>
                </c:pt>
                <c:pt idx="3">
                  <c:v>G2</c:v>
                </c:pt>
                <c:pt idx="4">
                  <c:v>G3</c:v>
                </c:pt>
                <c:pt idx="5">
                  <c:v>G9</c:v>
                </c:pt>
                <c:pt idx="6">
                  <c:v>G13</c:v>
                </c:pt>
                <c:pt idx="7">
                  <c:v>G4</c:v>
                </c:pt>
                <c:pt idx="8">
                  <c:v>G14</c:v>
                </c:pt>
                <c:pt idx="9">
                  <c:v>G5</c:v>
                </c:pt>
                <c:pt idx="10">
                  <c:v>G15</c:v>
                </c:pt>
                <c:pt idx="11">
                  <c:v>G7</c:v>
                </c:pt>
                <c:pt idx="12">
                  <c:v>G1</c:v>
                </c:pt>
                <c:pt idx="13">
                  <c:v>G16</c:v>
                </c:pt>
                <c:pt idx="14">
                  <c:v>G6</c:v>
                </c:pt>
                <c:pt idx="15">
                  <c:v>G17</c:v>
                </c:pt>
                <c:pt idx="16">
                  <c:v>G18</c:v>
                </c:pt>
                <c:pt idx="17">
                  <c:v>G20</c:v>
                </c:pt>
                <c:pt idx="18">
                  <c:v>G21</c:v>
                </c:pt>
                <c:pt idx="19">
                  <c:v>G8</c:v>
                </c:pt>
                <c:pt idx="20">
                  <c:v>MC1</c:v>
                </c:pt>
                <c:pt idx="21">
                  <c:v>P1</c:v>
                </c:pt>
              </c:strCache>
            </c:strRef>
          </c:cat>
          <c:val>
            <c:numRef>
              <c:f>'Sav. BUM'!$Z$3:$Z$24</c:f>
              <c:numCache>
                <c:formatCode>0.00</c:formatCode>
                <c:ptCount val="22"/>
                <c:pt idx="0">
                  <c:v>62.68</c:v>
                </c:pt>
                <c:pt idx="1">
                  <c:v>58.44</c:v>
                </c:pt>
                <c:pt idx="2">
                  <c:v>41.32</c:v>
                </c:pt>
                <c:pt idx="3">
                  <c:v>63.28</c:v>
                </c:pt>
                <c:pt idx="4">
                  <c:v>60.82</c:v>
                </c:pt>
                <c:pt idx="5">
                  <c:v>83.21</c:v>
                </c:pt>
                <c:pt idx="6">
                  <c:v>88</c:v>
                </c:pt>
                <c:pt idx="7">
                  <c:v>72.73</c:v>
                </c:pt>
                <c:pt idx="8">
                  <c:v>43.51</c:v>
                </c:pt>
                <c:pt idx="9">
                  <c:v>39.99</c:v>
                </c:pt>
                <c:pt idx="10">
                  <c:v>67.92</c:v>
                </c:pt>
                <c:pt idx="11">
                  <c:v>69.39</c:v>
                </c:pt>
                <c:pt idx="12">
                  <c:v>52.16</c:v>
                </c:pt>
                <c:pt idx="13">
                  <c:v>77.650000000000006</c:v>
                </c:pt>
                <c:pt idx="14">
                  <c:v>34.049999999999997</c:v>
                </c:pt>
                <c:pt idx="15">
                  <c:v>56.75</c:v>
                </c:pt>
                <c:pt idx="16">
                  <c:v>94.14</c:v>
                </c:pt>
                <c:pt idx="17">
                  <c:v>86.81</c:v>
                </c:pt>
                <c:pt idx="18">
                  <c:v>42.43</c:v>
                </c:pt>
                <c:pt idx="19">
                  <c:v>53.25</c:v>
                </c:pt>
                <c:pt idx="20">
                  <c:v>16.21</c:v>
                </c:pt>
                <c:pt idx="21">
                  <c:v>87.09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E4-4A80-A8A6-A61901896F63}"/>
            </c:ext>
          </c:extLst>
        </c:ser>
        <c:ser>
          <c:idx val="6"/>
          <c:order val="6"/>
          <c:tx>
            <c:strRef>
              <c:f>'Sav. BUM'!$AB$2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'Sav. BUM'!$U$3:$U$24</c:f>
              <c:strCache>
                <c:ptCount val="22"/>
                <c:pt idx="0">
                  <c:v>G10</c:v>
                </c:pt>
                <c:pt idx="1">
                  <c:v>G11</c:v>
                </c:pt>
                <c:pt idx="2">
                  <c:v>G12</c:v>
                </c:pt>
                <c:pt idx="3">
                  <c:v>G2</c:v>
                </c:pt>
                <c:pt idx="4">
                  <c:v>G3</c:v>
                </c:pt>
                <c:pt idx="5">
                  <c:v>G9</c:v>
                </c:pt>
                <c:pt idx="6">
                  <c:v>G13</c:v>
                </c:pt>
                <c:pt idx="7">
                  <c:v>G4</c:v>
                </c:pt>
                <c:pt idx="8">
                  <c:v>G14</c:v>
                </c:pt>
                <c:pt idx="9">
                  <c:v>G5</c:v>
                </c:pt>
                <c:pt idx="10">
                  <c:v>G15</c:v>
                </c:pt>
                <c:pt idx="11">
                  <c:v>G7</c:v>
                </c:pt>
                <c:pt idx="12">
                  <c:v>G1</c:v>
                </c:pt>
                <c:pt idx="13">
                  <c:v>G16</c:v>
                </c:pt>
                <c:pt idx="14">
                  <c:v>G6</c:v>
                </c:pt>
                <c:pt idx="15">
                  <c:v>G17</c:v>
                </c:pt>
                <c:pt idx="16">
                  <c:v>G18</c:v>
                </c:pt>
                <c:pt idx="17">
                  <c:v>G20</c:v>
                </c:pt>
                <c:pt idx="18">
                  <c:v>G21</c:v>
                </c:pt>
                <c:pt idx="19">
                  <c:v>G8</c:v>
                </c:pt>
                <c:pt idx="20">
                  <c:v>MC1</c:v>
                </c:pt>
                <c:pt idx="21">
                  <c:v>P1</c:v>
                </c:pt>
              </c:strCache>
            </c:strRef>
          </c:cat>
          <c:val>
            <c:numRef>
              <c:f>'Sav. BUM'!$AB$3:$AB$24</c:f>
              <c:numCache>
                <c:formatCode>0.00</c:formatCode>
                <c:ptCount val="22"/>
                <c:pt idx="0">
                  <c:v>42</c:v>
                </c:pt>
                <c:pt idx="1">
                  <c:v>37.299999999999997</c:v>
                </c:pt>
                <c:pt idx="2">
                  <c:v>36.200000000000003</c:v>
                </c:pt>
                <c:pt idx="3">
                  <c:v>15.8</c:v>
                </c:pt>
                <c:pt idx="4">
                  <c:v>55.3</c:v>
                </c:pt>
                <c:pt idx="5">
                  <c:v>58.9</c:v>
                </c:pt>
                <c:pt idx="6">
                  <c:v>63</c:v>
                </c:pt>
                <c:pt idx="7">
                  <c:v>15</c:v>
                </c:pt>
                <c:pt idx="8">
                  <c:v>47.9</c:v>
                </c:pt>
                <c:pt idx="9">
                  <c:v>42.3</c:v>
                </c:pt>
                <c:pt idx="10">
                  <c:v>56.9</c:v>
                </c:pt>
                <c:pt idx="11">
                  <c:v>30.6</c:v>
                </c:pt>
                <c:pt idx="12">
                  <c:v>32.1</c:v>
                </c:pt>
                <c:pt idx="13">
                  <c:v>67.7</c:v>
                </c:pt>
                <c:pt idx="14">
                  <c:v>40</c:v>
                </c:pt>
                <c:pt idx="15">
                  <c:v>63.4</c:v>
                </c:pt>
                <c:pt idx="16">
                  <c:v>93.8</c:v>
                </c:pt>
                <c:pt idx="17">
                  <c:v>44.7</c:v>
                </c:pt>
                <c:pt idx="18">
                  <c:v>33.299999999999997</c:v>
                </c:pt>
                <c:pt idx="19">
                  <c:v>55.9</c:v>
                </c:pt>
                <c:pt idx="20">
                  <c:v>9.6999999999999993</c:v>
                </c:pt>
                <c:pt idx="21">
                  <c:v>42.1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E4-4A80-A8A6-A61901896F63}"/>
            </c:ext>
          </c:extLst>
        </c:ser>
        <c:ser>
          <c:idx val="8"/>
          <c:order val="8"/>
          <c:tx>
            <c:strRef>
              <c:f>'Sav. BUM'!$AD$2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'Sav. BUM'!$U$3:$U$24</c:f>
              <c:strCache>
                <c:ptCount val="22"/>
                <c:pt idx="0">
                  <c:v>G10</c:v>
                </c:pt>
                <c:pt idx="1">
                  <c:v>G11</c:v>
                </c:pt>
                <c:pt idx="2">
                  <c:v>G12</c:v>
                </c:pt>
                <c:pt idx="3">
                  <c:v>G2</c:v>
                </c:pt>
                <c:pt idx="4">
                  <c:v>G3</c:v>
                </c:pt>
                <c:pt idx="5">
                  <c:v>G9</c:v>
                </c:pt>
                <c:pt idx="6">
                  <c:v>G13</c:v>
                </c:pt>
                <c:pt idx="7">
                  <c:v>G4</c:v>
                </c:pt>
                <c:pt idx="8">
                  <c:v>G14</c:v>
                </c:pt>
                <c:pt idx="9">
                  <c:v>G5</c:v>
                </c:pt>
                <c:pt idx="10">
                  <c:v>G15</c:v>
                </c:pt>
                <c:pt idx="11">
                  <c:v>G7</c:v>
                </c:pt>
                <c:pt idx="12">
                  <c:v>G1</c:v>
                </c:pt>
                <c:pt idx="13">
                  <c:v>G16</c:v>
                </c:pt>
                <c:pt idx="14">
                  <c:v>G6</c:v>
                </c:pt>
                <c:pt idx="15">
                  <c:v>G17</c:v>
                </c:pt>
                <c:pt idx="16">
                  <c:v>G18</c:v>
                </c:pt>
                <c:pt idx="17">
                  <c:v>G20</c:v>
                </c:pt>
                <c:pt idx="18">
                  <c:v>G21</c:v>
                </c:pt>
                <c:pt idx="19">
                  <c:v>G8</c:v>
                </c:pt>
                <c:pt idx="20">
                  <c:v>MC1</c:v>
                </c:pt>
                <c:pt idx="21">
                  <c:v>P1</c:v>
                </c:pt>
              </c:strCache>
            </c:strRef>
          </c:cat>
          <c:val>
            <c:numRef>
              <c:f>'Sav. BUM'!$AD$3:$AD$24</c:f>
              <c:numCache>
                <c:formatCode>0.00</c:formatCode>
                <c:ptCount val="22"/>
                <c:pt idx="0">
                  <c:v>31.51</c:v>
                </c:pt>
                <c:pt idx="1">
                  <c:v>29.69</c:v>
                </c:pt>
                <c:pt idx="2">
                  <c:v>35.71</c:v>
                </c:pt>
                <c:pt idx="3">
                  <c:v>21.28</c:v>
                </c:pt>
                <c:pt idx="4">
                  <c:v>46.73</c:v>
                </c:pt>
                <c:pt idx="5">
                  <c:v>59.26</c:v>
                </c:pt>
                <c:pt idx="6">
                  <c:v>47.58</c:v>
                </c:pt>
                <c:pt idx="7">
                  <c:v>21.88</c:v>
                </c:pt>
                <c:pt idx="8">
                  <c:v>50.38</c:v>
                </c:pt>
                <c:pt idx="9">
                  <c:v>17.239999999999998</c:v>
                </c:pt>
                <c:pt idx="10">
                  <c:v>54.55</c:v>
                </c:pt>
                <c:pt idx="11">
                  <c:v>29.73</c:v>
                </c:pt>
                <c:pt idx="12">
                  <c:v>2.44</c:v>
                </c:pt>
                <c:pt idx="13">
                  <c:v>59.05</c:v>
                </c:pt>
                <c:pt idx="14">
                  <c:v>43.75</c:v>
                </c:pt>
                <c:pt idx="15">
                  <c:v>55</c:v>
                </c:pt>
                <c:pt idx="16">
                  <c:v>87.71</c:v>
                </c:pt>
                <c:pt idx="17">
                  <c:v>33.75</c:v>
                </c:pt>
                <c:pt idx="18">
                  <c:v>12.2</c:v>
                </c:pt>
                <c:pt idx="19">
                  <c:v>40.479999999999997</c:v>
                </c:pt>
                <c:pt idx="20">
                  <c:v>0</c:v>
                </c:pt>
                <c:pt idx="21">
                  <c:v>15.15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E4-4A80-A8A6-A61901896F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06242680"/>
        <c:axId val="506238416"/>
      </c:barChart>
      <c:lineChart>
        <c:grouping val="standard"/>
        <c:varyColors val="0"/>
        <c:ser>
          <c:idx val="0"/>
          <c:order val="0"/>
          <c:tx>
            <c:strRef>
              <c:f>'Sav. BUM'!$V$2</c:f>
              <c:strCache>
                <c:ptCount val="1"/>
                <c:pt idx="0">
                  <c:v>Lietuvos vidurkis 2023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1.4612954770685919E-2"/>
                  <c:y val="-0.27250605289236074"/>
                </c:manualLayout>
              </c:layout>
              <c:tx>
                <c:rich>
                  <a:bodyPr/>
                  <a:lstStyle/>
                  <a:p>
                    <a:fld id="{8C08902D-17ED-493B-BA85-75DEE1AB3D30}" type="VALUE">
                      <a:rPr lang="en-US" smtClean="0"/>
                      <a:pPr/>
                      <a:t>[REIKŠMĖ]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F6E4-4A80-A8A6-A61901896F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'Sav. BUM'!$U$3:$U$24</c:f>
              <c:strCache>
                <c:ptCount val="22"/>
                <c:pt idx="0">
                  <c:v>G10</c:v>
                </c:pt>
                <c:pt idx="1">
                  <c:v>G11</c:v>
                </c:pt>
                <c:pt idx="2">
                  <c:v>G12</c:v>
                </c:pt>
                <c:pt idx="3">
                  <c:v>G2</c:v>
                </c:pt>
                <c:pt idx="4">
                  <c:v>G3</c:v>
                </c:pt>
                <c:pt idx="5">
                  <c:v>G9</c:v>
                </c:pt>
                <c:pt idx="6">
                  <c:v>G13</c:v>
                </c:pt>
                <c:pt idx="7">
                  <c:v>G4</c:v>
                </c:pt>
                <c:pt idx="8">
                  <c:v>G14</c:v>
                </c:pt>
                <c:pt idx="9">
                  <c:v>G5</c:v>
                </c:pt>
                <c:pt idx="10">
                  <c:v>G15</c:v>
                </c:pt>
                <c:pt idx="11">
                  <c:v>G7</c:v>
                </c:pt>
                <c:pt idx="12">
                  <c:v>G1</c:v>
                </c:pt>
                <c:pt idx="13">
                  <c:v>G16</c:v>
                </c:pt>
                <c:pt idx="14">
                  <c:v>G6</c:v>
                </c:pt>
                <c:pt idx="15">
                  <c:v>G17</c:v>
                </c:pt>
                <c:pt idx="16">
                  <c:v>G18</c:v>
                </c:pt>
                <c:pt idx="17">
                  <c:v>G20</c:v>
                </c:pt>
                <c:pt idx="18">
                  <c:v>G21</c:v>
                </c:pt>
                <c:pt idx="19">
                  <c:v>G8</c:v>
                </c:pt>
                <c:pt idx="20">
                  <c:v>MC1</c:v>
                </c:pt>
                <c:pt idx="21">
                  <c:v>P1</c:v>
                </c:pt>
              </c:strCache>
            </c:strRef>
          </c:cat>
          <c:val>
            <c:numRef>
              <c:f>'Sav. BUM'!$V$3:$V$24</c:f>
              <c:numCache>
                <c:formatCode>General</c:formatCode>
                <c:ptCount val="22"/>
                <c:pt idx="0">
                  <c:v>46.45</c:v>
                </c:pt>
                <c:pt idx="1">
                  <c:v>46.45</c:v>
                </c:pt>
                <c:pt idx="2">
                  <c:v>46.45</c:v>
                </c:pt>
                <c:pt idx="3">
                  <c:v>46.45</c:v>
                </c:pt>
                <c:pt idx="4">
                  <c:v>46.45</c:v>
                </c:pt>
                <c:pt idx="5">
                  <c:v>46.45</c:v>
                </c:pt>
                <c:pt idx="6">
                  <c:v>46.45</c:v>
                </c:pt>
                <c:pt idx="7">
                  <c:v>46.45</c:v>
                </c:pt>
                <c:pt idx="8">
                  <c:v>46.45</c:v>
                </c:pt>
                <c:pt idx="9">
                  <c:v>46.45</c:v>
                </c:pt>
                <c:pt idx="10">
                  <c:v>46.45</c:v>
                </c:pt>
                <c:pt idx="11">
                  <c:v>46.45</c:v>
                </c:pt>
                <c:pt idx="12">
                  <c:v>46.45</c:v>
                </c:pt>
                <c:pt idx="13">
                  <c:v>46.45</c:v>
                </c:pt>
                <c:pt idx="14">
                  <c:v>46.45</c:v>
                </c:pt>
                <c:pt idx="15">
                  <c:v>46.45</c:v>
                </c:pt>
                <c:pt idx="16">
                  <c:v>46.45</c:v>
                </c:pt>
                <c:pt idx="17">
                  <c:v>46.45</c:v>
                </c:pt>
                <c:pt idx="18">
                  <c:v>46.45</c:v>
                </c:pt>
                <c:pt idx="19">
                  <c:v>46.45</c:v>
                </c:pt>
                <c:pt idx="20">
                  <c:v>46.45</c:v>
                </c:pt>
                <c:pt idx="21">
                  <c:v>46.45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6E4-4A80-A8A6-A61901896F63}"/>
            </c:ext>
          </c:extLst>
        </c:ser>
        <c:ser>
          <c:idx val="2"/>
          <c:order val="2"/>
          <c:tx>
            <c:strRef>
              <c:f>'Sav. BUM'!$X$2</c:f>
              <c:strCache>
                <c:ptCount val="1"/>
                <c:pt idx="0">
                  <c:v>Lietuvos vidurkis 2022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20"/>
              <c:layout>
                <c:manualLayout>
                  <c:x val="-1.9831867188788186E-2"/>
                  <c:y val="-0.20298920266471771"/>
                </c:manualLayout>
              </c:layout>
              <c:tx>
                <c:rich>
                  <a:bodyPr/>
                  <a:lstStyle/>
                  <a:p>
                    <a:fld id="{0F943901-984C-4CDF-812B-53E7BCE0406B}" type="VALUE">
                      <a:rPr lang="en-US" smtClean="0"/>
                      <a:pPr/>
                      <a:t>[REIKŠMĖ]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F6E4-4A80-A8A6-A61901896F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'Sav. BUM'!$U$3:$U$24</c:f>
              <c:strCache>
                <c:ptCount val="22"/>
                <c:pt idx="0">
                  <c:v>G10</c:v>
                </c:pt>
                <c:pt idx="1">
                  <c:v>G11</c:v>
                </c:pt>
                <c:pt idx="2">
                  <c:v>G12</c:v>
                </c:pt>
                <c:pt idx="3">
                  <c:v>G2</c:v>
                </c:pt>
                <c:pt idx="4">
                  <c:v>G3</c:v>
                </c:pt>
                <c:pt idx="5">
                  <c:v>G9</c:v>
                </c:pt>
                <c:pt idx="6">
                  <c:v>G13</c:v>
                </c:pt>
                <c:pt idx="7">
                  <c:v>G4</c:v>
                </c:pt>
                <c:pt idx="8">
                  <c:v>G14</c:v>
                </c:pt>
                <c:pt idx="9">
                  <c:v>G5</c:v>
                </c:pt>
                <c:pt idx="10">
                  <c:v>G15</c:v>
                </c:pt>
                <c:pt idx="11">
                  <c:v>G7</c:v>
                </c:pt>
                <c:pt idx="12">
                  <c:v>G1</c:v>
                </c:pt>
                <c:pt idx="13">
                  <c:v>G16</c:v>
                </c:pt>
                <c:pt idx="14">
                  <c:v>G6</c:v>
                </c:pt>
                <c:pt idx="15">
                  <c:v>G17</c:v>
                </c:pt>
                <c:pt idx="16">
                  <c:v>G18</c:v>
                </c:pt>
                <c:pt idx="17">
                  <c:v>G20</c:v>
                </c:pt>
                <c:pt idx="18">
                  <c:v>G21</c:v>
                </c:pt>
                <c:pt idx="19">
                  <c:v>G8</c:v>
                </c:pt>
                <c:pt idx="20">
                  <c:v>MC1</c:v>
                </c:pt>
                <c:pt idx="21">
                  <c:v>P1</c:v>
                </c:pt>
              </c:strCache>
            </c:strRef>
          </c:cat>
          <c:val>
            <c:numRef>
              <c:f>'Sav. BUM'!$X$3:$X$24</c:f>
              <c:numCache>
                <c:formatCode>General</c:formatCode>
                <c:ptCount val="22"/>
                <c:pt idx="0">
                  <c:v>24.52</c:v>
                </c:pt>
                <c:pt idx="1">
                  <c:v>24.52</c:v>
                </c:pt>
                <c:pt idx="2">
                  <c:v>24.52</c:v>
                </c:pt>
                <c:pt idx="3">
                  <c:v>24.52</c:v>
                </c:pt>
                <c:pt idx="4">
                  <c:v>24.52</c:v>
                </c:pt>
                <c:pt idx="5">
                  <c:v>24.52</c:v>
                </c:pt>
                <c:pt idx="6">
                  <c:v>24.52</c:v>
                </c:pt>
                <c:pt idx="7">
                  <c:v>24.52</c:v>
                </c:pt>
                <c:pt idx="8">
                  <c:v>24.52</c:v>
                </c:pt>
                <c:pt idx="9">
                  <c:v>24.52</c:v>
                </c:pt>
                <c:pt idx="10">
                  <c:v>24.52</c:v>
                </c:pt>
                <c:pt idx="11">
                  <c:v>24.52</c:v>
                </c:pt>
                <c:pt idx="12">
                  <c:v>24.52</c:v>
                </c:pt>
                <c:pt idx="13">
                  <c:v>24.52</c:v>
                </c:pt>
                <c:pt idx="14">
                  <c:v>24.52</c:v>
                </c:pt>
                <c:pt idx="15">
                  <c:v>24.52</c:v>
                </c:pt>
                <c:pt idx="16">
                  <c:v>24.52</c:v>
                </c:pt>
                <c:pt idx="17">
                  <c:v>24.52</c:v>
                </c:pt>
                <c:pt idx="18">
                  <c:v>24.52</c:v>
                </c:pt>
                <c:pt idx="19">
                  <c:v>24.52</c:v>
                </c:pt>
                <c:pt idx="20">
                  <c:v>24.52</c:v>
                </c:pt>
                <c:pt idx="21">
                  <c:v>24.52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6E4-4A80-A8A6-A61901896F63}"/>
            </c:ext>
          </c:extLst>
        </c:ser>
        <c:ser>
          <c:idx val="5"/>
          <c:order val="5"/>
          <c:tx>
            <c:strRef>
              <c:f>'Sav. BUM'!$AA$2</c:f>
              <c:strCache>
                <c:ptCount val="1"/>
                <c:pt idx="0">
                  <c:v>Lietuvos vidurkis 2021</c:v>
                </c:pt>
              </c:strCache>
            </c:strRef>
          </c:tx>
          <c:spPr>
            <a:ln w="28575" cap="rnd">
              <a:solidFill>
                <a:srgbClr val="FF00FF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6796864045934331E-3"/>
                  <c:y val="-0.28919009694699516"/>
                </c:manualLayout>
              </c:layout>
              <c:tx>
                <c:rich>
                  <a:bodyPr/>
                  <a:lstStyle/>
                  <a:p>
                    <a:fld id="{345E9570-9B41-4F32-8B40-3FD46080B226}" type="VALUE">
                      <a:rPr lang="en-US" smtClean="0"/>
                      <a:pPr/>
                      <a:t>[REIKŠMĖ]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973999343832019E-2"/>
                      <c:h val="4.351754824250454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F6E4-4A80-A8A6-A61901896F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'Sav. BUM'!$U$3:$U$24</c:f>
              <c:strCache>
                <c:ptCount val="22"/>
                <c:pt idx="0">
                  <c:v>G10</c:v>
                </c:pt>
                <c:pt idx="1">
                  <c:v>G11</c:v>
                </c:pt>
                <c:pt idx="2">
                  <c:v>G12</c:v>
                </c:pt>
                <c:pt idx="3">
                  <c:v>G2</c:v>
                </c:pt>
                <c:pt idx="4">
                  <c:v>G3</c:v>
                </c:pt>
                <c:pt idx="5">
                  <c:v>G9</c:v>
                </c:pt>
                <c:pt idx="6">
                  <c:v>G13</c:v>
                </c:pt>
                <c:pt idx="7">
                  <c:v>G4</c:v>
                </c:pt>
                <c:pt idx="8">
                  <c:v>G14</c:v>
                </c:pt>
                <c:pt idx="9">
                  <c:v>G5</c:v>
                </c:pt>
                <c:pt idx="10">
                  <c:v>G15</c:v>
                </c:pt>
                <c:pt idx="11">
                  <c:v>G7</c:v>
                </c:pt>
                <c:pt idx="12">
                  <c:v>G1</c:v>
                </c:pt>
                <c:pt idx="13">
                  <c:v>G16</c:v>
                </c:pt>
                <c:pt idx="14">
                  <c:v>G6</c:v>
                </c:pt>
                <c:pt idx="15">
                  <c:v>G17</c:v>
                </c:pt>
                <c:pt idx="16">
                  <c:v>G18</c:v>
                </c:pt>
                <c:pt idx="17">
                  <c:v>G20</c:v>
                </c:pt>
                <c:pt idx="18">
                  <c:v>G21</c:v>
                </c:pt>
                <c:pt idx="19">
                  <c:v>G8</c:v>
                </c:pt>
                <c:pt idx="20">
                  <c:v>MC1</c:v>
                </c:pt>
                <c:pt idx="21">
                  <c:v>P1</c:v>
                </c:pt>
              </c:strCache>
            </c:strRef>
          </c:cat>
          <c:val>
            <c:numRef>
              <c:f>'Sav. BUM'!$AA$3:$AA$24</c:f>
              <c:numCache>
                <c:formatCode>0.00</c:formatCode>
                <c:ptCount val="22"/>
                <c:pt idx="0">
                  <c:v>62.66</c:v>
                </c:pt>
                <c:pt idx="1">
                  <c:v>62.66</c:v>
                </c:pt>
                <c:pt idx="2">
                  <c:v>62.66</c:v>
                </c:pt>
                <c:pt idx="3">
                  <c:v>62.66</c:v>
                </c:pt>
                <c:pt idx="4">
                  <c:v>62.66</c:v>
                </c:pt>
                <c:pt idx="5">
                  <c:v>62.66</c:v>
                </c:pt>
                <c:pt idx="6">
                  <c:v>62.66</c:v>
                </c:pt>
                <c:pt idx="7">
                  <c:v>62.66</c:v>
                </c:pt>
                <c:pt idx="8">
                  <c:v>62.66</c:v>
                </c:pt>
                <c:pt idx="9">
                  <c:v>62.66</c:v>
                </c:pt>
                <c:pt idx="10">
                  <c:v>62.66</c:v>
                </c:pt>
                <c:pt idx="11">
                  <c:v>62.66</c:v>
                </c:pt>
                <c:pt idx="12">
                  <c:v>62.66</c:v>
                </c:pt>
                <c:pt idx="13">
                  <c:v>62.66</c:v>
                </c:pt>
                <c:pt idx="14">
                  <c:v>62.66</c:v>
                </c:pt>
                <c:pt idx="15">
                  <c:v>62.66</c:v>
                </c:pt>
                <c:pt idx="16">
                  <c:v>62.66</c:v>
                </c:pt>
                <c:pt idx="17">
                  <c:v>62.66</c:v>
                </c:pt>
                <c:pt idx="18">
                  <c:v>62.66</c:v>
                </c:pt>
                <c:pt idx="19">
                  <c:v>62.66</c:v>
                </c:pt>
                <c:pt idx="20">
                  <c:v>62.66</c:v>
                </c:pt>
                <c:pt idx="21">
                  <c:v>62.66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6E4-4A80-A8A6-A61901896F63}"/>
            </c:ext>
          </c:extLst>
        </c:ser>
        <c:ser>
          <c:idx val="7"/>
          <c:order val="7"/>
          <c:tx>
            <c:strRef>
              <c:f>'Sav. BUM'!$AC$2</c:f>
              <c:strCache>
                <c:ptCount val="1"/>
                <c:pt idx="0">
                  <c:v>Lietuvos vidurkis 2019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8"/>
              <c:layout>
                <c:manualLayout>
                  <c:x val="-2.191943215602888E-2"/>
                  <c:y val="-0.26138335685593789"/>
                </c:manualLayout>
              </c:layout>
              <c:tx>
                <c:rich>
                  <a:bodyPr/>
                  <a:lstStyle/>
                  <a:p>
                    <a:fld id="{62837CF0-00DF-4E52-9C19-71EC5F1E937E}" type="VALUE">
                      <a:rPr lang="en-US" smtClean="0"/>
                      <a:pPr/>
                      <a:t>[REIKŠMĖ]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F6E4-4A80-A8A6-A61901896F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'Sav. BUM'!$U$3:$U$24</c:f>
              <c:strCache>
                <c:ptCount val="22"/>
                <c:pt idx="0">
                  <c:v>G10</c:v>
                </c:pt>
                <c:pt idx="1">
                  <c:v>G11</c:v>
                </c:pt>
                <c:pt idx="2">
                  <c:v>G12</c:v>
                </c:pt>
                <c:pt idx="3">
                  <c:v>G2</c:v>
                </c:pt>
                <c:pt idx="4">
                  <c:v>G3</c:v>
                </c:pt>
                <c:pt idx="5">
                  <c:v>G9</c:v>
                </c:pt>
                <c:pt idx="6">
                  <c:v>G13</c:v>
                </c:pt>
                <c:pt idx="7">
                  <c:v>G4</c:v>
                </c:pt>
                <c:pt idx="8">
                  <c:v>G14</c:v>
                </c:pt>
                <c:pt idx="9">
                  <c:v>G5</c:v>
                </c:pt>
                <c:pt idx="10">
                  <c:v>G15</c:v>
                </c:pt>
                <c:pt idx="11">
                  <c:v>G7</c:v>
                </c:pt>
                <c:pt idx="12">
                  <c:v>G1</c:v>
                </c:pt>
                <c:pt idx="13">
                  <c:v>G16</c:v>
                </c:pt>
                <c:pt idx="14">
                  <c:v>G6</c:v>
                </c:pt>
                <c:pt idx="15">
                  <c:v>G17</c:v>
                </c:pt>
                <c:pt idx="16">
                  <c:v>G18</c:v>
                </c:pt>
                <c:pt idx="17">
                  <c:v>G20</c:v>
                </c:pt>
                <c:pt idx="18">
                  <c:v>G21</c:v>
                </c:pt>
                <c:pt idx="19">
                  <c:v>G8</c:v>
                </c:pt>
                <c:pt idx="20">
                  <c:v>MC1</c:v>
                </c:pt>
                <c:pt idx="21">
                  <c:v>P1</c:v>
                </c:pt>
              </c:strCache>
            </c:strRef>
          </c:cat>
          <c:val>
            <c:numRef>
              <c:f>'Sav. BUM'!$AC$3:$AC$24</c:f>
              <c:numCache>
                <c:formatCode>0.00</c:formatCode>
                <c:ptCount val="22"/>
                <c:pt idx="0">
                  <c:v>42.3</c:v>
                </c:pt>
                <c:pt idx="1">
                  <c:v>42.3</c:v>
                </c:pt>
                <c:pt idx="2">
                  <c:v>42.3</c:v>
                </c:pt>
                <c:pt idx="3">
                  <c:v>42.3</c:v>
                </c:pt>
                <c:pt idx="4">
                  <c:v>42.3</c:v>
                </c:pt>
                <c:pt idx="5">
                  <c:v>42.3</c:v>
                </c:pt>
                <c:pt idx="6">
                  <c:v>42.3</c:v>
                </c:pt>
                <c:pt idx="7">
                  <c:v>42.3</c:v>
                </c:pt>
                <c:pt idx="8">
                  <c:v>42.3</c:v>
                </c:pt>
                <c:pt idx="9">
                  <c:v>42.3</c:v>
                </c:pt>
                <c:pt idx="10">
                  <c:v>42.3</c:v>
                </c:pt>
                <c:pt idx="11">
                  <c:v>42.3</c:v>
                </c:pt>
                <c:pt idx="12">
                  <c:v>42.3</c:v>
                </c:pt>
                <c:pt idx="13">
                  <c:v>42.3</c:v>
                </c:pt>
                <c:pt idx="14">
                  <c:v>42.3</c:v>
                </c:pt>
                <c:pt idx="15">
                  <c:v>42.3</c:v>
                </c:pt>
                <c:pt idx="16">
                  <c:v>42.3</c:v>
                </c:pt>
                <c:pt idx="17">
                  <c:v>42.3</c:v>
                </c:pt>
                <c:pt idx="18">
                  <c:v>42.3</c:v>
                </c:pt>
                <c:pt idx="19">
                  <c:v>42.3</c:v>
                </c:pt>
                <c:pt idx="20">
                  <c:v>42.3</c:v>
                </c:pt>
                <c:pt idx="21">
                  <c:v>42.3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6E4-4A80-A8A6-A61901896F63}"/>
            </c:ext>
          </c:extLst>
        </c:ser>
        <c:ser>
          <c:idx val="9"/>
          <c:order val="9"/>
          <c:tx>
            <c:strRef>
              <c:f>'Sav. BUM'!$AE$2</c:f>
              <c:strCache>
                <c:ptCount val="1"/>
                <c:pt idx="0">
                  <c:v>Lietuvos vidurkis 2018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9"/>
              <c:layout>
                <c:manualLayout>
                  <c:x val="2.0875649672406926E-3"/>
                  <c:y val="-0.24747998681040928"/>
                </c:manualLayout>
              </c:layout>
              <c:tx>
                <c:rich>
                  <a:bodyPr/>
                  <a:lstStyle/>
                  <a:p>
                    <a:fld id="{D1D0D88C-969C-44FF-A6AA-C36BEC2F7391}" type="VALUE">
                      <a:rPr lang="en-US" smtClean="0"/>
                      <a:pPr/>
                      <a:t>[REIKŠMĖ]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F6E4-4A80-A8A6-A61901896F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'Sav. BUM'!$U$3:$U$24</c:f>
              <c:strCache>
                <c:ptCount val="22"/>
                <c:pt idx="0">
                  <c:v>G10</c:v>
                </c:pt>
                <c:pt idx="1">
                  <c:v>G11</c:v>
                </c:pt>
                <c:pt idx="2">
                  <c:v>G12</c:v>
                </c:pt>
                <c:pt idx="3">
                  <c:v>G2</c:v>
                </c:pt>
                <c:pt idx="4">
                  <c:v>G3</c:v>
                </c:pt>
                <c:pt idx="5">
                  <c:v>G9</c:v>
                </c:pt>
                <c:pt idx="6">
                  <c:v>G13</c:v>
                </c:pt>
                <c:pt idx="7">
                  <c:v>G4</c:v>
                </c:pt>
                <c:pt idx="8">
                  <c:v>G14</c:v>
                </c:pt>
                <c:pt idx="9">
                  <c:v>G5</c:v>
                </c:pt>
                <c:pt idx="10">
                  <c:v>G15</c:v>
                </c:pt>
                <c:pt idx="11">
                  <c:v>G7</c:v>
                </c:pt>
                <c:pt idx="12">
                  <c:v>G1</c:v>
                </c:pt>
                <c:pt idx="13">
                  <c:v>G16</c:v>
                </c:pt>
                <c:pt idx="14">
                  <c:v>G6</c:v>
                </c:pt>
                <c:pt idx="15">
                  <c:v>G17</c:v>
                </c:pt>
                <c:pt idx="16">
                  <c:v>G18</c:v>
                </c:pt>
                <c:pt idx="17">
                  <c:v>G20</c:v>
                </c:pt>
                <c:pt idx="18">
                  <c:v>G21</c:v>
                </c:pt>
                <c:pt idx="19">
                  <c:v>G8</c:v>
                </c:pt>
                <c:pt idx="20">
                  <c:v>MC1</c:v>
                </c:pt>
                <c:pt idx="21">
                  <c:v>P1</c:v>
                </c:pt>
              </c:strCache>
            </c:strRef>
          </c:cat>
          <c:val>
            <c:numRef>
              <c:f>'Sav. BUM'!$AE$3:$AE$24</c:f>
              <c:numCache>
                <c:formatCode>0.00</c:formatCode>
                <c:ptCount val="22"/>
                <c:pt idx="0">
                  <c:v>35.18</c:v>
                </c:pt>
                <c:pt idx="1">
                  <c:v>35.18</c:v>
                </c:pt>
                <c:pt idx="2">
                  <c:v>35.18</c:v>
                </c:pt>
                <c:pt idx="3">
                  <c:v>35.18</c:v>
                </c:pt>
                <c:pt idx="4">
                  <c:v>35.18</c:v>
                </c:pt>
                <c:pt idx="5">
                  <c:v>35.18</c:v>
                </c:pt>
                <c:pt idx="6">
                  <c:v>35.18</c:v>
                </c:pt>
                <c:pt idx="7">
                  <c:v>35.18</c:v>
                </c:pt>
                <c:pt idx="8">
                  <c:v>35.18</c:v>
                </c:pt>
                <c:pt idx="9">
                  <c:v>35.18</c:v>
                </c:pt>
                <c:pt idx="10">
                  <c:v>35.18</c:v>
                </c:pt>
                <c:pt idx="11">
                  <c:v>35.18</c:v>
                </c:pt>
                <c:pt idx="12">
                  <c:v>35.18</c:v>
                </c:pt>
                <c:pt idx="13">
                  <c:v>35.18</c:v>
                </c:pt>
                <c:pt idx="14">
                  <c:v>35.18</c:v>
                </c:pt>
                <c:pt idx="15">
                  <c:v>35.18</c:v>
                </c:pt>
                <c:pt idx="16">
                  <c:v>35.18</c:v>
                </c:pt>
                <c:pt idx="17">
                  <c:v>35.18</c:v>
                </c:pt>
                <c:pt idx="18">
                  <c:v>35.18</c:v>
                </c:pt>
                <c:pt idx="19">
                  <c:v>35.18</c:v>
                </c:pt>
                <c:pt idx="20">
                  <c:v>35.18</c:v>
                </c:pt>
                <c:pt idx="21">
                  <c:v>35.18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F6E4-4A80-A8A6-A61901896F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6242680"/>
        <c:axId val="506238416"/>
      </c:lineChart>
      <c:catAx>
        <c:axId val="506242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06238416"/>
        <c:crosses val="autoZero"/>
        <c:auto val="1"/>
        <c:lblAlgn val="ctr"/>
        <c:lblOffset val="100"/>
        <c:noMultiLvlLbl val="0"/>
      </c:catAx>
      <c:valAx>
        <c:axId val="50623841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06242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646817396964302E-2"/>
          <c:y val="0.89878609347706429"/>
          <c:w val="0.95433658479257277"/>
          <c:h val="8.45298624683014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7100001792519754E-2"/>
          <c:w val="1"/>
          <c:h val="0.737482597620728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Analizė!$AI$2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Analizė!$AG$3:$AG$26</c:f>
              <c:strCache>
                <c:ptCount val="24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Kauno m.</c:v>
                </c:pt>
                <c:pt idx="11">
                  <c:v>G7</c:v>
                </c:pt>
                <c:pt idx="12">
                  <c:v>G8</c:v>
                </c:pt>
                <c:pt idx="13">
                  <c:v>G3</c:v>
                </c:pt>
                <c:pt idx="14">
                  <c:v>G5</c:v>
                </c:pt>
                <c:pt idx="15">
                  <c:v>G9</c:v>
                </c:pt>
                <c:pt idx="16">
                  <c:v>G16</c:v>
                </c:pt>
                <c:pt idx="17">
                  <c:v>G21</c:v>
                </c:pt>
                <c:pt idx="18">
                  <c:v>G15</c:v>
                </c:pt>
                <c:pt idx="19">
                  <c:v>G14</c:v>
                </c:pt>
                <c:pt idx="20">
                  <c:v>G13</c:v>
                </c:pt>
                <c:pt idx="21">
                  <c:v>G18</c:v>
                </c:pt>
                <c:pt idx="22">
                  <c:v>MC1</c:v>
                </c:pt>
                <c:pt idx="23">
                  <c:v>P1</c:v>
                </c:pt>
              </c:strCache>
            </c:strRef>
          </c:cat>
          <c:val>
            <c:numRef>
              <c:f>Analizė!$AI$3:$AI$26</c:f>
              <c:numCache>
                <c:formatCode>0.00%</c:formatCode>
                <c:ptCount val="24"/>
                <c:pt idx="0">
                  <c:v>0.84609999999999996</c:v>
                </c:pt>
                <c:pt idx="1">
                  <c:v>0.8286</c:v>
                </c:pt>
                <c:pt idx="2">
                  <c:v>0.69499999999999995</c:v>
                </c:pt>
                <c:pt idx="3">
                  <c:v>0.85709999999999997</c:v>
                </c:pt>
                <c:pt idx="4" formatCode="0%">
                  <c:v>0.6371</c:v>
                </c:pt>
                <c:pt idx="5">
                  <c:v>0.8286</c:v>
                </c:pt>
                <c:pt idx="6">
                  <c:v>0.84319999999999995</c:v>
                </c:pt>
                <c:pt idx="7">
                  <c:v>0.79410000000000003</c:v>
                </c:pt>
                <c:pt idx="8" formatCode="0%">
                  <c:v>0.82850000000000001</c:v>
                </c:pt>
                <c:pt idx="9" formatCode="0%">
                  <c:v>0.77110000000000001</c:v>
                </c:pt>
                <c:pt idx="10">
                  <c:v>0.82830000000000004</c:v>
                </c:pt>
                <c:pt idx="11">
                  <c:v>0.87719999999999998</c:v>
                </c:pt>
                <c:pt idx="12">
                  <c:v>0.85</c:v>
                </c:pt>
                <c:pt idx="13">
                  <c:v>0.84260000000000002</c:v>
                </c:pt>
                <c:pt idx="14" formatCode="0%">
                  <c:v>0.73909999999999998</c:v>
                </c:pt>
                <c:pt idx="15">
                  <c:v>0.9274</c:v>
                </c:pt>
                <c:pt idx="16">
                  <c:v>0</c:v>
                </c:pt>
                <c:pt idx="17" formatCode="0%">
                  <c:v>0.66669999999999996</c:v>
                </c:pt>
                <c:pt idx="18">
                  <c:v>0.85709999999999997</c:v>
                </c:pt>
                <c:pt idx="19">
                  <c:v>0.99399999999999999</c:v>
                </c:pt>
                <c:pt idx="20">
                  <c:v>0.99570000000000003</c:v>
                </c:pt>
                <c:pt idx="21">
                  <c:v>0.97309999999999997</c:v>
                </c:pt>
                <c:pt idx="22">
                  <c:v>8.6199999999999999E-2</c:v>
                </c:pt>
                <c:pt idx="23">
                  <c:v>0.79410000000000003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07-44E0-900E-B251686FDCC0}"/>
            </c:ext>
          </c:extLst>
        </c:ser>
        <c:ser>
          <c:idx val="3"/>
          <c:order val="3"/>
          <c:tx>
            <c:strRef>
              <c:f>Analizė!$AK$2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Analizė!$AG$3:$AG$26</c:f>
              <c:strCache>
                <c:ptCount val="24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Kauno m.</c:v>
                </c:pt>
                <c:pt idx="11">
                  <c:v>G7</c:v>
                </c:pt>
                <c:pt idx="12">
                  <c:v>G8</c:v>
                </c:pt>
                <c:pt idx="13">
                  <c:v>G3</c:v>
                </c:pt>
                <c:pt idx="14">
                  <c:v>G5</c:v>
                </c:pt>
                <c:pt idx="15">
                  <c:v>G9</c:v>
                </c:pt>
                <c:pt idx="16">
                  <c:v>G16</c:v>
                </c:pt>
                <c:pt idx="17">
                  <c:v>G21</c:v>
                </c:pt>
                <c:pt idx="18">
                  <c:v>G15</c:v>
                </c:pt>
                <c:pt idx="19">
                  <c:v>G14</c:v>
                </c:pt>
                <c:pt idx="20">
                  <c:v>G13</c:v>
                </c:pt>
                <c:pt idx="21">
                  <c:v>G18</c:v>
                </c:pt>
                <c:pt idx="22">
                  <c:v>MC1</c:v>
                </c:pt>
                <c:pt idx="23">
                  <c:v>P1</c:v>
                </c:pt>
              </c:strCache>
            </c:strRef>
          </c:cat>
          <c:val>
            <c:numRef>
              <c:f>Analizė!$AK$3:$AK$26</c:f>
              <c:numCache>
                <c:formatCode>0.00%</c:formatCode>
                <c:ptCount val="24"/>
                <c:pt idx="0">
                  <c:v>0.84440000000000004</c:v>
                </c:pt>
                <c:pt idx="1">
                  <c:v>0.28570000000000001</c:v>
                </c:pt>
                <c:pt idx="2">
                  <c:v>0.84209999999999996</c:v>
                </c:pt>
                <c:pt idx="3">
                  <c:v>0.63360000000000005</c:v>
                </c:pt>
                <c:pt idx="4">
                  <c:v>0.65749999999999997</c:v>
                </c:pt>
                <c:pt idx="5">
                  <c:v>0.74</c:v>
                </c:pt>
                <c:pt idx="6">
                  <c:v>0.84619999999999995</c:v>
                </c:pt>
                <c:pt idx="7">
                  <c:v>0.82499999999999996</c:v>
                </c:pt>
                <c:pt idx="8">
                  <c:v>0.74880000000000002</c:v>
                </c:pt>
                <c:pt idx="9">
                  <c:v>0.73870000000000002</c:v>
                </c:pt>
                <c:pt idx="10" formatCode="0%">
                  <c:v>0.78</c:v>
                </c:pt>
                <c:pt idx="11">
                  <c:v>0.83330000000000004</c:v>
                </c:pt>
                <c:pt idx="12">
                  <c:v>0.79749999999999999</c:v>
                </c:pt>
                <c:pt idx="13">
                  <c:v>0.74770000000000003</c:v>
                </c:pt>
                <c:pt idx="14">
                  <c:v>0.78569999999999995</c:v>
                </c:pt>
                <c:pt idx="15">
                  <c:v>0.91180000000000005</c:v>
                </c:pt>
                <c:pt idx="16">
                  <c:v>0.64890000000000003</c:v>
                </c:pt>
                <c:pt idx="17">
                  <c:v>0.51929999999999998</c:v>
                </c:pt>
                <c:pt idx="18">
                  <c:v>0.9143</c:v>
                </c:pt>
                <c:pt idx="19">
                  <c:v>0.97929999999999995</c:v>
                </c:pt>
                <c:pt idx="20">
                  <c:v>0.94779999999999998</c:v>
                </c:pt>
                <c:pt idx="21">
                  <c:v>0.98040000000000005</c:v>
                </c:pt>
                <c:pt idx="22">
                  <c:v>0.27910000000000001</c:v>
                </c:pt>
                <c:pt idx="23">
                  <c:v>0.50009999999999999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07-44E0-900E-B251686FDCC0}"/>
            </c:ext>
          </c:extLst>
        </c:ser>
        <c:ser>
          <c:idx val="4"/>
          <c:order val="4"/>
          <c:tx>
            <c:strRef>
              <c:f>Analizė!$AL$2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Analizė!$AG$3:$AG$26</c:f>
              <c:strCache>
                <c:ptCount val="24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Kauno m.</c:v>
                </c:pt>
                <c:pt idx="11">
                  <c:v>G7</c:v>
                </c:pt>
                <c:pt idx="12">
                  <c:v>G8</c:v>
                </c:pt>
                <c:pt idx="13">
                  <c:v>G3</c:v>
                </c:pt>
                <c:pt idx="14">
                  <c:v>G5</c:v>
                </c:pt>
                <c:pt idx="15">
                  <c:v>G9</c:v>
                </c:pt>
                <c:pt idx="16">
                  <c:v>G16</c:v>
                </c:pt>
                <c:pt idx="17">
                  <c:v>G21</c:v>
                </c:pt>
                <c:pt idx="18">
                  <c:v>G15</c:v>
                </c:pt>
                <c:pt idx="19">
                  <c:v>G14</c:v>
                </c:pt>
                <c:pt idx="20">
                  <c:v>G13</c:v>
                </c:pt>
                <c:pt idx="21">
                  <c:v>G18</c:v>
                </c:pt>
                <c:pt idx="22">
                  <c:v>MC1</c:v>
                </c:pt>
                <c:pt idx="23">
                  <c:v>P1</c:v>
                </c:pt>
              </c:strCache>
            </c:strRef>
          </c:cat>
          <c:val>
            <c:numRef>
              <c:f>Analizė!$AL$3:$AL$26</c:f>
              <c:numCache>
                <c:formatCode>0.00%</c:formatCode>
                <c:ptCount val="24"/>
                <c:pt idx="0">
                  <c:v>0.81640000000000001</c:v>
                </c:pt>
                <c:pt idx="1">
                  <c:v>0.56899999999999995</c:v>
                </c:pt>
                <c:pt idx="2">
                  <c:v>0.88570000000000004</c:v>
                </c:pt>
                <c:pt idx="3">
                  <c:v>0.85719999999999996</c:v>
                </c:pt>
                <c:pt idx="4">
                  <c:v>0.92379999999999995</c:v>
                </c:pt>
                <c:pt idx="5">
                  <c:v>0.82969999999999999</c:v>
                </c:pt>
                <c:pt idx="6">
                  <c:v>0.76770000000000005</c:v>
                </c:pt>
                <c:pt idx="7">
                  <c:v>0.86109999999999998</c:v>
                </c:pt>
                <c:pt idx="8">
                  <c:v>0.82789999999999997</c:v>
                </c:pt>
                <c:pt idx="9">
                  <c:v>0.68500000000000005</c:v>
                </c:pt>
                <c:pt idx="10">
                  <c:v>0.72970000000000002</c:v>
                </c:pt>
                <c:pt idx="11">
                  <c:v>0.89800000000000002</c:v>
                </c:pt>
                <c:pt idx="12">
                  <c:v>0.79220000000000002</c:v>
                </c:pt>
                <c:pt idx="13">
                  <c:v>0.80410000000000004</c:v>
                </c:pt>
                <c:pt idx="14" formatCode="0%">
                  <c:v>0.6</c:v>
                </c:pt>
                <c:pt idx="15">
                  <c:v>0.94850000000000001</c:v>
                </c:pt>
                <c:pt idx="16">
                  <c:v>0.86519999999999997</c:v>
                </c:pt>
                <c:pt idx="17">
                  <c:v>0.66669999999999996</c:v>
                </c:pt>
                <c:pt idx="18">
                  <c:v>0.84909999999999997</c:v>
                </c:pt>
                <c:pt idx="19">
                  <c:v>0.97709999999999997</c:v>
                </c:pt>
                <c:pt idx="20">
                  <c:v>0.9879</c:v>
                </c:pt>
                <c:pt idx="21">
                  <c:v>0.98329999999999995</c:v>
                </c:pt>
                <c:pt idx="22">
                  <c:v>0.1842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07-44E0-900E-B251686FDCC0}"/>
            </c:ext>
          </c:extLst>
        </c:ser>
        <c:ser>
          <c:idx val="6"/>
          <c:order val="6"/>
          <c:tx>
            <c:strRef>
              <c:f>Analizė!$AN$2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Analizė!$AG$3:$AG$26</c:f>
              <c:strCache>
                <c:ptCount val="24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Kauno m.</c:v>
                </c:pt>
                <c:pt idx="11">
                  <c:v>G7</c:v>
                </c:pt>
                <c:pt idx="12">
                  <c:v>G8</c:v>
                </c:pt>
                <c:pt idx="13">
                  <c:v>G3</c:v>
                </c:pt>
                <c:pt idx="14">
                  <c:v>G5</c:v>
                </c:pt>
                <c:pt idx="15">
                  <c:v>G9</c:v>
                </c:pt>
                <c:pt idx="16">
                  <c:v>G16</c:v>
                </c:pt>
                <c:pt idx="17">
                  <c:v>G21</c:v>
                </c:pt>
                <c:pt idx="18">
                  <c:v>G15</c:v>
                </c:pt>
                <c:pt idx="19">
                  <c:v>G14</c:v>
                </c:pt>
                <c:pt idx="20">
                  <c:v>G13</c:v>
                </c:pt>
                <c:pt idx="21">
                  <c:v>G18</c:v>
                </c:pt>
                <c:pt idx="22">
                  <c:v>MC1</c:v>
                </c:pt>
                <c:pt idx="23">
                  <c:v>P1</c:v>
                </c:pt>
              </c:strCache>
            </c:strRef>
          </c:cat>
          <c:val>
            <c:numRef>
              <c:f>Analizė!$AN$3:$AN$26</c:f>
              <c:numCache>
                <c:formatCode>0%</c:formatCode>
                <c:ptCount val="24"/>
                <c:pt idx="0">
                  <c:v>0.26300000000000001</c:v>
                </c:pt>
                <c:pt idx="1">
                  <c:v>0.36199999999999999</c:v>
                </c:pt>
                <c:pt idx="2">
                  <c:v>0.63500000000000001</c:v>
                </c:pt>
                <c:pt idx="3">
                  <c:v>0.63400000000000001</c:v>
                </c:pt>
                <c:pt idx="4">
                  <c:v>0.61699999999999999</c:v>
                </c:pt>
                <c:pt idx="5">
                  <c:v>0.57699999999999996</c:v>
                </c:pt>
                <c:pt idx="6">
                  <c:v>0.72899999999999998</c:v>
                </c:pt>
                <c:pt idx="7">
                  <c:v>0.6</c:v>
                </c:pt>
                <c:pt idx="8">
                  <c:v>0.72899999999999998</c:v>
                </c:pt>
                <c:pt idx="9">
                  <c:v>0.74399999999999999</c:v>
                </c:pt>
                <c:pt idx="10">
                  <c:v>0.76500000000000001</c:v>
                </c:pt>
                <c:pt idx="11">
                  <c:v>0.69399999999999995</c:v>
                </c:pt>
                <c:pt idx="12">
                  <c:v>0.753</c:v>
                </c:pt>
                <c:pt idx="13">
                  <c:v>0.83799999999999997</c:v>
                </c:pt>
                <c:pt idx="14">
                  <c:v>0.69199999999999995</c:v>
                </c:pt>
                <c:pt idx="15">
                  <c:v>0.81399999999999995</c:v>
                </c:pt>
                <c:pt idx="16">
                  <c:v>0.84499999999999997</c:v>
                </c:pt>
                <c:pt idx="17">
                  <c:v>0.75</c:v>
                </c:pt>
                <c:pt idx="18">
                  <c:v>0.96099999999999997</c:v>
                </c:pt>
                <c:pt idx="19">
                  <c:v>0.91400000000000003</c:v>
                </c:pt>
                <c:pt idx="20">
                  <c:v>0.91200000000000003</c:v>
                </c:pt>
                <c:pt idx="21">
                  <c:v>0.97799999999999998</c:v>
                </c:pt>
                <c:pt idx="22" formatCode="0.00%">
                  <c:v>0.188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07-44E0-900E-B251686FDCC0}"/>
            </c:ext>
          </c:extLst>
        </c:ser>
        <c:ser>
          <c:idx val="8"/>
          <c:order val="8"/>
          <c:tx>
            <c:strRef>
              <c:f>Analizė!$AP$2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Analizė!$AG$3:$AG$26</c:f>
              <c:strCache>
                <c:ptCount val="24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Kauno m.</c:v>
                </c:pt>
                <c:pt idx="11">
                  <c:v>G7</c:v>
                </c:pt>
                <c:pt idx="12">
                  <c:v>G8</c:v>
                </c:pt>
                <c:pt idx="13">
                  <c:v>G3</c:v>
                </c:pt>
                <c:pt idx="14">
                  <c:v>G5</c:v>
                </c:pt>
                <c:pt idx="15">
                  <c:v>G9</c:v>
                </c:pt>
                <c:pt idx="16">
                  <c:v>G16</c:v>
                </c:pt>
                <c:pt idx="17">
                  <c:v>G21</c:v>
                </c:pt>
                <c:pt idx="18">
                  <c:v>G15</c:v>
                </c:pt>
                <c:pt idx="19">
                  <c:v>G14</c:v>
                </c:pt>
                <c:pt idx="20">
                  <c:v>G13</c:v>
                </c:pt>
                <c:pt idx="21">
                  <c:v>G18</c:v>
                </c:pt>
                <c:pt idx="22">
                  <c:v>MC1</c:v>
                </c:pt>
                <c:pt idx="23">
                  <c:v>P1</c:v>
                </c:pt>
              </c:strCache>
            </c:strRef>
          </c:cat>
          <c:val>
            <c:numRef>
              <c:f>Analizė!$AP$3:$AP$26</c:f>
              <c:numCache>
                <c:formatCode>0.00%</c:formatCode>
                <c:ptCount val="24"/>
                <c:pt idx="0" formatCode="0%">
                  <c:v>0.85109999999999997</c:v>
                </c:pt>
                <c:pt idx="1">
                  <c:v>0.77329999999999999</c:v>
                </c:pt>
                <c:pt idx="2" formatCode="0%">
                  <c:v>0.66</c:v>
                </c:pt>
                <c:pt idx="3" formatCode="0%">
                  <c:v>0.58750000000000002</c:v>
                </c:pt>
                <c:pt idx="4" formatCode="0%">
                  <c:v>0.63</c:v>
                </c:pt>
                <c:pt idx="5" formatCode="0%">
                  <c:v>0.9</c:v>
                </c:pt>
                <c:pt idx="6" formatCode="0%">
                  <c:v>0.74019999999999997</c:v>
                </c:pt>
                <c:pt idx="7" formatCode="0%">
                  <c:v>0.78</c:v>
                </c:pt>
                <c:pt idx="8" formatCode="0%">
                  <c:v>0.85</c:v>
                </c:pt>
                <c:pt idx="9" formatCode="0%">
                  <c:v>0.79</c:v>
                </c:pt>
                <c:pt idx="10" formatCode="0%">
                  <c:v>0.79</c:v>
                </c:pt>
                <c:pt idx="11" formatCode="0%">
                  <c:v>0.69440000000000002</c:v>
                </c:pt>
                <c:pt idx="12" formatCode="0%">
                  <c:v>0.78569999999999995</c:v>
                </c:pt>
                <c:pt idx="13" formatCode="0%">
                  <c:v>0.76639999999999997</c:v>
                </c:pt>
                <c:pt idx="14" formatCode="0%">
                  <c:v>0.79</c:v>
                </c:pt>
                <c:pt idx="15" formatCode="0%">
                  <c:v>0.9012</c:v>
                </c:pt>
                <c:pt idx="16" formatCode="0%">
                  <c:v>0.85409999999999997</c:v>
                </c:pt>
                <c:pt idx="17" formatCode="0%">
                  <c:v>0.66</c:v>
                </c:pt>
                <c:pt idx="18" formatCode="0%">
                  <c:v>0.78790000000000004</c:v>
                </c:pt>
                <c:pt idx="19" formatCode="0%">
                  <c:v>0.86</c:v>
                </c:pt>
                <c:pt idx="20" formatCode="0%">
                  <c:v>0.9274</c:v>
                </c:pt>
                <c:pt idx="21" formatCode="0%">
                  <c:v>0.99150000000000005</c:v>
                </c:pt>
                <c:pt idx="22">
                  <c:v>0.22220000000000001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07-44E0-900E-B251686FDC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04764040"/>
        <c:axId val="504764368"/>
      </c:barChart>
      <c:lineChart>
        <c:grouping val="standard"/>
        <c:varyColors val="0"/>
        <c:ser>
          <c:idx val="0"/>
          <c:order val="0"/>
          <c:tx>
            <c:strRef>
              <c:f>Analizė!$AH$2</c:f>
              <c:strCache>
                <c:ptCount val="1"/>
                <c:pt idx="0">
                  <c:v>Lietuvos vidurkis 2023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0487804878048782E-3"/>
                  <c:y val="-0.170083339806321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907-44E0-900E-B251686FDC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Analizė!$AG$3:$AG$26</c:f>
              <c:strCache>
                <c:ptCount val="24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Kauno m.</c:v>
                </c:pt>
                <c:pt idx="11">
                  <c:v>G7</c:v>
                </c:pt>
                <c:pt idx="12">
                  <c:v>G8</c:v>
                </c:pt>
                <c:pt idx="13">
                  <c:v>G3</c:v>
                </c:pt>
                <c:pt idx="14">
                  <c:v>G5</c:v>
                </c:pt>
                <c:pt idx="15">
                  <c:v>G9</c:v>
                </c:pt>
                <c:pt idx="16">
                  <c:v>G16</c:v>
                </c:pt>
                <c:pt idx="17">
                  <c:v>G21</c:v>
                </c:pt>
                <c:pt idx="18">
                  <c:v>G15</c:v>
                </c:pt>
                <c:pt idx="19">
                  <c:v>G14</c:v>
                </c:pt>
                <c:pt idx="20">
                  <c:v>G13</c:v>
                </c:pt>
                <c:pt idx="21">
                  <c:v>G18</c:v>
                </c:pt>
                <c:pt idx="22">
                  <c:v>MC1</c:v>
                </c:pt>
                <c:pt idx="23">
                  <c:v>P1</c:v>
                </c:pt>
              </c:strCache>
            </c:strRef>
          </c:cat>
          <c:val>
            <c:numRef>
              <c:f>Analizė!$AH$3:$AH$26</c:f>
              <c:numCache>
                <c:formatCode>0.00%</c:formatCode>
                <c:ptCount val="24"/>
                <c:pt idx="0">
                  <c:v>0.74680000000000002</c:v>
                </c:pt>
                <c:pt idx="1">
                  <c:v>0.74680000000000002</c:v>
                </c:pt>
                <c:pt idx="2">
                  <c:v>0.74680000000000002</c:v>
                </c:pt>
                <c:pt idx="3">
                  <c:v>0.74680000000000002</c:v>
                </c:pt>
                <c:pt idx="4">
                  <c:v>0.74680000000000002</c:v>
                </c:pt>
                <c:pt idx="5">
                  <c:v>0.74680000000000002</c:v>
                </c:pt>
                <c:pt idx="6">
                  <c:v>0.74680000000000002</c:v>
                </c:pt>
                <c:pt idx="7">
                  <c:v>0.74680000000000002</c:v>
                </c:pt>
                <c:pt idx="8">
                  <c:v>0.74680000000000002</c:v>
                </c:pt>
                <c:pt idx="9">
                  <c:v>0.74680000000000002</c:v>
                </c:pt>
                <c:pt idx="10">
                  <c:v>0.74680000000000002</c:v>
                </c:pt>
                <c:pt idx="11">
                  <c:v>0.74680000000000002</c:v>
                </c:pt>
                <c:pt idx="12">
                  <c:v>0.74680000000000002</c:v>
                </c:pt>
                <c:pt idx="13">
                  <c:v>0.74680000000000002</c:v>
                </c:pt>
                <c:pt idx="14">
                  <c:v>0.74680000000000002</c:v>
                </c:pt>
                <c:pt idx="15">
                  <c:v>0.74680000000000002</c:v>
                </c:pt>
                <c:pt idx="16">
                  <c:v>0.74680000000000002</c:v>
                </c:pt>
                <c:pt idx="17">
                  <c:v>0.74680000000000002</c:v>
                </c:pt>
                <c:pt idx="18">
                  <c:v>0.74680000000000002</c:v>
                </c:pt>
                <c:pt idx="19">
                  <c:v>0.74680000000000002</c:v>
                </c:pt>
                <c:pt idx="20">
                  <c:v>0.74680000000000002</c:v>
                </c:pt>
                <c:pt idx="21">
                  <c:v>0.74680000000000002</c:v>
                </c:pt>
                <c:pt idx="22">
                  <c:v>0.74680000000000002</c:v>
                </c:pt>
                <c:pt idx="23">
                  <c:v>0.74680000000000002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907-44E0-900E-B251686FDCC0}"/>
            </c:ext>
          </c:extLst>
        </c:ser>
        <c:ser>
          <c:idx val="2"/>
          <c:order val="2"/>
          <c:tx>
            <c:strRef>
              <c:f>Analizė!$AJ$2</c:f>
              <c:strCache>
                <c:ptCount val="1"/>
                <c:pt idx="0">
                  <c:v>Lietuvos  vidurkis 2022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2.2357723577235773E-2"/>
                  <c:y val="-0.172700006572572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907-44E0-900E-B251686FDC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Analizė!$AG$3:$AG$26</c:f>
              <c:strCache>
                <c:ptCount val="24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Kauno m.</c:v>
                </c:pt>
                <c:pt idx="11">
                  <c:v>G7</c:v>
                </c:pt>
                <c:pt idx="12">
                  <c:v>G8</c:v>
                </c:pt>
                <c:pt idx="13">
                  <c:v>G3</c:v>
                </c:pt>
                <c:pt idx="14">
                  <c:v>G5</c:v>
                </c:pt>
                <c:pt idx="15">
                  <c:v>G9</c:v>
                </c:pt>
                <c:pt idx="16">
                  <c:v>G16</c:v>
                </c:pt>
                <c:pt idx="17">
                  <c:v>G21</c:v>
                </c:pt>
                <c:pt idx="18">
                  <c:v>G15</c:v>
                </c:pt>
                <c:pt idx="19">
                  <c:v>G14</c:v>
                </c:pt>
                <c:pt idx="20">
                  <c:v>G13</c:v>
                </c:pt>
                <c:pt idx="21">
                  <c:v>G18</c:v>
                </c:pt>
                <c:pt idx="22">
                  <c:v>MC1</c:v>
                </c:pt>
                <c:pt idx="23">
                  <c:v>P1</c:v>
                </c:pt>
              </c:strCache>
            </c:strRef>
          </c:cat>
          <c:val>
            <c:numRef>
              <c:f>Analizė!$AJ$3:$AJ$26</c:f>
              <c:numCache>
                <c:formatCode>0%</c:formatCode>
                <c:ptCount val="24"/>
                <c:pt idx="0">
                  <c:v>0.68</c:v>
                </c:pt>
                <c:pt idx="1">
                  <c:v>0.68</c:v>
                </c:pt>
                <c:pt idx="2">
                  <c:v>0.68</c:v>
                </c:pt>
                <c:pt idx="3">
                  <c:v>0.68</c:v>
                </c:pt>
                <c:pt idx="4">
                  <c:v>0.68</c:v>
                </c:pt>
                <c:pt idx="5">
                  <c:v>0.68</c:v>
                </c:pt>
                <c:pt idx="6">
                  <c:v>0.68</c:v>
                </c:pt>
                <c:pt idx="7">
                  <c:v>0.68</c:v>
                </c:pt>
                <c:pt idx="8">
                  <c:v>0.68</c:v>
                </c:pt>
                <c:pt idx="9">
                  <c:v>0.68</c:v>
                </c:pt>
                <c:pt idx="10">
                  <c:v>0.68</c:v>
                </c:pt>
                <c:pt idx="11">
                  <c:v>0.68</c:v>
                </c:pt>
                <c:pt idx="12">
                  <c:v>0.68</c:v>
                </c:pt>
                <c:pt idx="13">
                  <c:v>0.68</c:v>
                </c:pt>
                <c:pt idx="14">
                  <c:v>0.68</c:v>
                </c:pt>
                <c:pt idx="15">
                  <c:v>0.68</c:v>
                </c:pt>
                <c:pt idx="16">
                  <c:v>0.68</c:v>
                </c:pt>
                <c:pt idx="17">
                  <c:v>0.68</c:v>
                </c:pt>
                <c:pt idx="18">
                  <c:v>0.68</c:v>
                </c:pt>
                <c:pt idx="19">
                  <c:v>0.68</c:v>
                </c:pt>
                <c:pt idx="20">
                  <c:v>0.68</c:v>
                </c:pt>
                <c:pt idx="21">
                  <c:v>0.68</c:v>
                </c:pt>
                <c:pt idx="22">
                  <c:v>0.68</c:v>
                </c:pt>
                <c:pt idx="23">
                  <c:v>0.68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907-44E0-900E-B251686FDCC0}"/>
            </c:ext>
          </c:extLst>
        </c:ser>
        <c:ser>
          <c:idx val="5"/>
          <c:order val="5"/>
          <c:tx>
            <c:strRef>
              <c:f>Analizė!$AM$2</c:f>
              <c:strCache>
                <c:ptCount val="1"/>
                <c:pt idx="0">
                  <c:v>Lietuvos  vidurkis 2021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9.1463414634146336E-3"/>
                  <c:y val="-0.154383339208814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907-44E0-900E-B251686FDC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Analizė!$AG$3:$AG$26</c:f>
              <c:strCache>
                <c:ptCount val="24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Kauno m.</c:v>
                </c:pt>
                <c:pt idx="11">
                  <c:v>G7</c:v>
                </c:pt>
                <c:pt idx="12">
                  <c:v>G8</c:v>
                </c:pt>
                <c:pt idx="13">
                  <c:v>G3</c:v>
                </c:pt>
                <c:pt idx="14">
                  <c:v>G5</c:v>
                </c:pt>
                <c:pt idx="15">
                  <c:v>G9</c:v>
                </c:pt>
                <c:pt idx="16">
                  <c:v>G16</c:v>
                </c:pt>
                <c:pt idx="17">
                  <c:v>G21</c:v>
                </c:pt>
                <c:pt idx="18">
                  <c:v>G15</c:v>
                </c:pt>
                <c:pt idx="19">
                  <c:v>G14</c:v>
                </c:pt>
                <c:pt idx="20">
                  <c:v>G13</c:v>
                </c:pt>
                <c:pt idx="21">
                  <c:v>G18</c:v>
                </c:pt>
                <c:pt idx="22">
                  <c:v>MC1</c:v>
                </c:pt>
                <c:pt idx="23">
                  <c:v>P1</c:v>
                </c:pt>
              </c:strCache>
            </c:strRef>
          </c:cat>
          <c:val>
            <c:numRef>
              <c:f>Analizė!$AM$3:$AM$26</c:f>
              <c:numCache>
                <c:formatCode>0.00%</c:formatCode>
                <c:ptCount val="24"/>
                <c:pt idx="0">
                  <c:v>0.73</c:v>
                </c:pt>
                <c:pt idx="1">
                  <c:v>0.73</c:v>
                </c:pt>
                <c:pt idx="2">
                  <c:v>0.73</c:v>
                </c:pt>
                <c:pt idx="3">
                  <c:v>0.73</c:v>
                </c:pt>
                <c:pt idx="4">
                  <c:v>0.73</c:v>
                </c:pt>
                <c:pt idx="5">
                  <c:v>0.73</c:v>
                </c:pt>
                <c:pt idx="6">
                  <c:v>0.73</c:v>
                </c:pt>
                <c:pt idx="7">
                  <c:v>0.73</c:v>
                </c:pt>
                <c:pt idx="8">
                  <c:v>0.73</c:v>
                </c:pt>
                <c:pt idx="9">
                  <c:v>0.73</c:v>
                </c:pt>
                <c:pt idx="10">
                  <c:v>0.73</c:v>
                </c:pt>
                <c:pt idx="11">
                  <c:v>0.73</c:v>
                </c:pt>
                <c:pt idx="12">
                  <c:v>0.73</c:v>
                </c:pt>
                <c:pt idx="13">
                  <c:v>0.73</c:v>
                </c:pt>
                <c:pt idx="14">
                  <c:v>0.73</c:v>
                </c:pt>
                <c:pt idx="15">
                  <c:v>0.73</c:v>
                </c:pt>
                <c:pt idx="16">
                  <c:v>0.73</c:v>
                </c:pt>
                <c:pt idx="17">
                  <c:v>0.73</c:v>
                </c:pt>
                <c:pt idx="18">
                  <c:v>0.73</c:v>
                </c:pt>
                <c:pt idx="19">
                  <c:v>0.73</c:v>
                </c:pt>
                <c:pt idx="20">
                  <c:v>0.73</c:v>
                </c:pt>
                <c:pt idx="21">
                  <c:v>0.73</c:v>
                </c:pt>
                <c:pt idx="22">
                  <c:v>0.73</c:v>
                </c:pt>
                <c:pt idx="23">
                  <c:v>0.73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907-44E0-900E-B251686FDCC0}"/>
            </c:ext>
          </c:extLst>
        </c:ser>
        <c:ser>
          <c:idx val="7"/>
          <c:order val="7"/>
          <c:tx>
            <c:strRef>
              <c:f>Analizė!$AO$2</c:f>
              <c:strCache>
                <c:ptCount val="1"/>
                <c:pt idx="0">
                  <c:v>Lietuvos  vidurkis 2019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1"/>
              <c:layout>
                <c:manualLayout>
                  <c:x val="2.2357723577235773E-2"/>
                  <c:y val="0.159616672741316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907-44E0-900E-B251686FDC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Analizė!$AG$3:$AG$26</c:f>
              <c:strCache>
                <c:ptCount val="24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Kauno m.</c:v>
                </c:pt>
                <c:pt idx="11">
                  <c:v>G7</c:v>
                </c:pt>
                <c:pt idx="12">
                  <c:v>G8</c:v>
                </c:pt>
                <c:pt idx="13">
                  <c:v>G3</c:v>
                </c:pt>
                <c:pt idx="14">
                  <c:v>G5</c:v>
                </c:pt>
                <c:pt idx="15">
                  <c:v>G9</c:v>
                </c:pt>
                <c:pt idx="16">
                  <c:v>G16</c:v>
                </c:pt>
                <c:pt idx="17">
                  <c:v>G21</c:v>
                </c:pt>
                <c:pt idx="18">
                  <c:v>G15</c:v>
                </c:pt>
                <c:pt idx="19">
                  <c:v>G14</c:v>
                </c:pt>
                <c:pt idx="20">
                  <c:v>G13</c:v>
                </c:pt>
                <c:pt idx="21">
                  <c:v>G18</c:v>
                </c:pt>
                <c:pt idx="22">
                  <c:v>MC1</c:v>
                </c:pt>
                <c:pt idx="23">
                  <c:v>P1</c:v>
                </c:pt>
              </c:strCache>
            </c:strRef>
          </c:cat>
          <c:val>
            <c:numRef>
              <c:f>Analizė!$AO$3:$AO$26</c:f>
              <c:numCache>
                <c:formatCode>0%</c:formatCode>
                <c:ptCount val="24"/>
                <c:pt idx="0">
                  <c:v>0.65</c:v>
                </c:pt>
                <c:pt idx="1">
                  <c:v>0.65</c:v>
                </c:pt>
                <c:pt idx="2">
                  <c:v>0.65</c:v>
                </c:pt>
                <c:pt idx="3">
                  <c:v>0.65</c:v>
                </c:pt>
                <c:pt idx="4">
                  <c:v>0.65</c:v>
                </c:pt>
                <c:pt idx="5">
                  <c:v>0.65</c:v>
                </c:pt>
                <c:pt idx="6">
                  <c:v>0.65</c:v>
                </c:pt>
                <c:pt idx="7">
                  <c:v>0.65</c:v>
                </c:pt>
                <c:pt idx="8">
                  <c:v>0.65</c:v>
                </c:pt>
                <c:pt idx="9">
                  <c:v>0.65</c:v>
                </c:pt>
                <c:pt idx="10">
                  <c:v>0.65</c:v>
                </c:pt>
                <c:pt idx="11">
                  <c:v>0.65</c:v>
                </c:pt>
                <c:pt idx="12">
                  <c:v>0.65</c:v>
                </c:pt>
                <c:pt idx="13">
                  <c:v>0.65</c:v>
                </c:pt>
                <c:pt idx="14">
                  <c:v>0.65</c:v>
                </c:pt>
                <c:pt idx="15">
                  <c:v>0.65</c:v>
                </c:pt>
                <c:pt idx="16">
                  <c:v>0.65</c:v>
                </c:pt>
                <c:pt idx="17">
                  <c:v>0.65</c:v>
                </c:pt>
                <c:pt idx="18">
                  <c:v>0.65</c:v>
                </c:pt>
                <c:pt idx="19">
                  <c:v>0.65</c:v>
                </c:pt>
                <c:pt idx="20">
                  <c:v>0.65</c:v>
                </c:pt>
                <c:pt idx="21">
                  <c:v>0.65</c:v>
                </c:pt>
                <c:pt idx="22">
                  <c:v>0.65</c:v>
                </c:pt>
                <c:pt idx="23">
                  <c:v>0.65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907-44E0-900E-B251686FDCC0}"/>
            </c:ext>
          </c:extLst>
        </c:ser>
        <c:ser>
          <c:idx val="9"/>
          <c:order val="9"/>
          <c:tx>
            <c:strRef>
              <c:f>Analizė!$AQ$2</c:f>
              <c:strCache>
                <c:ptCount val="1"/>
                <c:pt idx="0">
                  <c:v>Lietuvos vidurkis 2018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2"/>
              <c:layout>
                <c:manualLayout>
                  <c:x val="-6.0975609756097563E-3"/>
                  <c:y val="-0.232883342196347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907-44E0-900E-B251686FDC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Analizė!$AG$3:$AG$26</c:f>
              <c:strCache>
                <c:ptCount val="24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Kauno m.</c:v>
                </c:pt>
                <c:pt idx="11">
                  <c:v>G7</c:v>
                </c:pt>
                <c:pt idx="12">
                  <c:v>G8</c:v>
                </c:pt>
                <c:pt idx="13">
                  <c:v>G3</c:v>
                </c:pt>
                <c:pt idx="14">
                  <c:v>G5</c:v>
                </c:pt>
                <c:pt idx="15">
                  <c:v>G9</c:v>
                </c:pt>
                <c:pt idx="16">
                  <c:v>G16</c:v>
                </c:pt>
                <c:pt idx="17">
                  <c:v>G21</c:v>
                </c:pt>
                <c:pt idx="18">
                  <c:v>G15</c:v>
                </c:pt>
                <c:pt idx="19">
                  <c:v>G14</c:v>
                </c:pt>
                <c:pt idx="20">
                  <c:v>G13</c:v>
                </c:pt>
                <c:pt idx="21">
                  <c:v>G18</c:v>
                </c:pt>
                <c:pt idx="22">
                  <c:v>MC1</c:v>
                </c:pt>
                <c:pt idx="23">
                  <c:v>P1</c:v>
                </c:pt>
              </c:strCache>
            </c:strRef>
          </c:cat>
          <c:val>
            <c:numRef>
              <c:f>Analizė!$AQ$3:$AQ$26</c:f>
              <c:numCache>
                <c:formatCode>0%</c:formatCode>
                <c:ptCount val="24"/>
                <c:pt idx="0">
                  <c:v>0.66</c:v>
                </c:pt>
                <c:pt idx="1">
                  <c:v>0.66</c:v>
                </c:pt>
                <c:pt idx="2">
                  <c:v>0.66</c:v>
                </c:pt>
                <c:pt idx="3">
                  <c:v>0.66</c:v>
                </c:pt>
                <c:pt idx="4">
                  <c:v>0.66</c:v>
                </c:pt>
                <c:pt idx="5">
                  <c:v>0.66</c:v>
                </c:pt>
                <c:pt idx="6">
                  <c:v>0.66</c:v>
                </c:pt>
                <c:pt idx="7">
                  <c:v>0.66</c:v>
                </c:pt>
                <c:pt idx="8">
                  <c:v>0.66</c:v>
                </c:pt>
                <c:pt idx="9">
                  <c:v>0.66</c:v>
                </c:pt>
                <c:pt idx="10">
                  <c:v>0.66</c:v>
                </c:pt>
                <c:pt idx="11">
                  <c:v>0.66</c:v>
                </c:pt>
                <c:pt idx="12">
                  <c:v>0.66</c:v>
                </c:pt>
                <c:pt idx="13">
                  <c:v>0.66</c:v>
                </c:pt>
                <c:pt idx="14">
                  <c:v>0.66</c:v>
                </c:pt>
                <c:pt idx="15">
                  <c:v>0.66</c:v>
                </c:pt>
                <c:pt idx="16">
                  <c:v>0.66</c:v>
                </c:pt>
                <c:pt idx="17">
                  <c:v>0.66</c:v>
                </c:pt>
                <c:pt idx="18">
                  <c:v>0.66</c:v>
                </c:pt>
                <c:pt idx="19">
                  <c:v>0.66</c:v>
                </c:pt>
                <c:pt idx="20">
                  <c:v>0.66</c:v>
                </c:pt>
                <c:pt idx="21">
                  <c:v>0.66</c:v>
                </c:pt>
                <c:pt idx="22">
                  <c:v>0.66</c:v>
                </c:pt>
                <c:pt idx="23">
                  <c:v>0.66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907-44E0-900E-B251686FDC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4764040"/>
        <c:axId val="504764368"/>
      </c:lineChart>
      <c:catAx>
        <c:axId val="504764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04764368"/>
        <c:crossesAt val="0"/>
        <c:auto val="1"/>
        <c:lblAlgn val="ctr"/>
        <c:lblOffset val="100"/>
        <c:noMultiLvlLbl val="0"/>
      </c:catAx>
      <c:valAx>
        <c:axId val="5047643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04764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84670652492295E-2"/>
          <c:y val="0.88734775686756551"/>
          <c:w val="0.96871284825720638"/>
          <c:h val="9.695224253492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'Sav. BUM'!$U$45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'Sav. BUM'!$V$44:$Y$44</c:f>
              <c:strCache>
                <c:ptCount val="4"/>
                <c:pt idx="0">
                  <c:v>Lietuvių k. Kauno m. </c:v>
                </c:pt>
                <c:pt idx="1">
                  <c:v>Lietuvių k. šalies</c:v>
                </c:pt>
                <c:pt idx="2">
                  <c:v>Matematika Kauno m. </c:v>
                </c:pt>
                <c:pt idx="3">
                  <c:v>Matematika šalies</c:v>
                </c:pt>
              </c:strCache>
            </c:strRef>
          </c:cat>
          <c:val>
            <c:numRef>
              <c:f>'Sav. BUM'!$V$45:$Y$45</c:f>
              <c:numCache>
                <c:formatCode>General</c:formatCode>
                <c:ptCount val="4"/>
                <c:pt idx="0">
                  <c:v>7.03</c:v>
                </c:pt>
                <c:pt idx="1">
                  <c:v>6.59</c:v>
                </c:pt>
                <c:pt idx="2">
                  <c:v>6.04</c:v>
                </c:pt>
                <c:pt idx="3">
                  <c:v>5.39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C7-4F93-8B4B-99E8886C3105}"/>
            </c:ext>
          </c:extLst>
        </c:ser>
        <c:ser>
          <c:idx val="1"/>
          <c:order val="1"/>
          <c:tx>
            <c:strRef>
              <c:f>'Sav. BUM'!$U$46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'Sav. BUM'!$V$44:$Y$44</c:f>
              <c:strCache>
                <c:ptCount val="4"/>
                <c:pt idx="0">
                  <c:v>Lietuvių k. Kauno m. </c:v>
                </c:pt>
                <c:pt idx="1">
                  <c:v>Lietuvių k. šalies</c:v>
                </c:pt>
                <c:pt idx="2">
                  <c:v>Matematika Kauno m. </c:v>
                </c:pt>
                <c:pt idx="3">
                  <c:v>Matematika šalies</c:v>
                </c:pt>
              </c:strCache>
            </c:strRef>
          </c:cat>
          <c:val>
            <c:numRef>
              <c:f>'Sav. BUM'!$V$46:$Y$46</c:f>
              <c:numCache>
                <c:formatCode>General</c:formatCode>
                <c:ptCount val="4"/>
                <c:pt idx="0">
                  <c:v>6.85</c:v>
                </c:pt>
                <c:pt idx="1">
                  <c:v>6.35</c:v>
                </c:pt>
                <c:pt idx="2">
                  <c:v>4.88</c:v>
                </c:pt>
                <c:pt idx="3">
                  <c:v>4.22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C7-4F93-8B4B-99E8886C3105}"/>
            </c:ext>
          </c:extLst>
        </c:ser>
        <c:ser>
          <c:idx val="2"/>
          <c:order val="2"/>
          <c:tx>
            <c:strRef>
              <c:f>'Sav. BUM'!$U$47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'Sav. BUM'!$V$44:$Y$44</c:f>
              <c:strCache>
                <c:ptCount val="4"/>
                <c:pt idx="0">
                  <c:v>Lietuvių k. Kauno m. </c:v>
                </c:pt>
                <c:pt idx="1">
                  <c:v>Lietuvių k. šalies</c:v>
                </c:pt>
                <c:pt idx="2">
                  <c:v>Matematika Kauno m. </c:v>
                </c:pt>
                <c:pt idx="3">
                  <c:v>Matematika šalies</c:v>
                </c:pt>
              </c:strCache>
            </c:strRef>
          </c:cat>
          <c:val>
            <c:numRef>
              <c:f>'Sav. BUM'!$V$47:$Y$47</c:f>
              <c:numCache>
                <c:formatCode>General</c:formatCode>
                <c:ptCount val="4"/>
                <c:pt idx="0">
                  <c:v>7.02</c:v>
                </c:pt>
                <c:pt idx="1">
                  <c:v>6.5</c:v>
                </c:pt>
                <c:pt idx="2">
                  <c:v>6.67</c:v>
                </c:pt>
                <c:pt idx="3">
                  <c:v>6.12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C7-4F93-8B4B-99E8886C3105}"/>
            </c:ext>
          </c:extLst>
        </c:ser>
        <c:ser>
          <c:idx val="3"/>
          <c:order val="3"/>
          <c:tx>
            <c:strRef>
              <c:f>'Sav. BUM'!$U$48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'Sav. BUM'!$V$44:$Y$44</c:f>
              <c:strCache>
                <c:ptCount val="4"/>
                <c:pt idx="0">
                  <c:v>Lietuvių k. Kauno m. </c:v>
                </c:pt>
                <c:pt idx="1">
                  <c:v>Lietuvių k. šalies</c:v>
                </c:pt>
                <c:pt idx="2">
                  <c:v>Matematika Kauno m. </c:v>
                </c:pt>
                <c:pt idx="3">
                  <c:v>Matematika šalies</c:v>
                </c:pt>
              </c:strCache>
            </c:strRef>
          </c:cat>
          <c:val>
            <c:numRef>
              <c:f>'Sav. BUM'!$V$48:$Y$48</c:f>
              <c:numCache>
                <c:formatCode>General</c:formatCode>
                <c:ptCount val="4"/>
                <c:pt idx="0">
                  <c:v>6.87</c:v>
                </c:pt>
                <c:pt idx="1">
                  <c:v>6.28</c:v>
                </c:pt>
                <c:pt idx="2">
                  <c:v>6.07</c:v>
                </c:pt>
                <c:pt idx="3">
                  <c:v>5.29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C7-4F93-8B4B-99E8886C310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29484968"/>
        <c:axId val="529485624"/>
      </c:barChart>
      <c:catAx>
        <c:axId val="529484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9485624"/>
        <c:crosses val="autoZero"/>
        <c:auto val="1"/>
        <c:lblAlgn val="ctr"/>
        <c:lblOffset val="100"/>
        <c:noMultiLvlLbl val="0"/>
      </c:catAx>
      <c:valAx>
        <c:axId val="52948562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29484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86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82378" y="1447800"/>
            <a:ext cx="12010768" cy="4567023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2022-2023 </a:t>
            </a:r>
            <a:r>
              <a:rPr lang="lt-LT" dirty="0" err="1" smtClean="0"/>
              <a:t>m.m</a:t>
            </a:r>
            <a:r>
              <a:rPr lang="lt-LT" dirty="0" smtClean="0"/>
              <a:t>. matematikos PUPP laikė 2890 dešimtokai ( 2830 pagrindinė sesija,  49 rusų kalba, 11 pakartotinė sesija);</a:t>
            </a:r>
          </a:p>
          <a:p>
            <a:pPr marL="0" indent="0">
              <a:buNone/>
            </a:pPr>
            <a:r>
              <a:rPr lang="lt-LT" dirty="0" smtClean="0"/>
              <a:t> </a:t>
            </a:r>
            <a:endParaRPr lang="lt-LT" dirty="0"/>
          </a:p>
        </p:txBody>
      </p:sp>
      <p:sp>
        <p:nvSpPr>
          <p:cNvPr id="3" name="Pavadinima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PUPP 2022-2023 </a:t>
            </a:r>
            <a:r>
              <a:rPr lang="en-US" dirty="0" err="1" smtClean="0"/>
              <a:t>m.m.</a:t>
            </a:r>
            <a:r>
              <a:rPr lang="lt-LT" dirty="0" smtClean="0"/>
              <a:t> matematika</a:t>
            </a:r>
            <a:endParaRPr lang="lt-LT" dirty="0"/>
          </a:p>
        </p:txBody>
      </p:sp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762819"/>
              </p:ext>
            </p:extLst>
          </p:nvPr>
        </p:nvGraphicFramePr>
        <p:xfrm>
          <a:off x="-634315" y="2496065"/>
          <a:ext cx="13028411" cy="3632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940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/>
              <a:t>2022-2023 </a:t>
            </a:r>
            <a:r>
              <a:rPr lang="lt-LT" dirty="0" err="1"/>
              <a:t>m.m</a:t>
            </a:r>
            <a:r>
              <a:rPr lang="lt-LT" dirty="0"/>
              <a:t>. </a:t>
            </a:r>
            <a:r>
              <a:rPr lang="lt-LT" dirty="0" smtClean="0"/>
              <a:t>lietuvių kalbos ir literatūros </a:t>
            </a:r>
            <a:r>
              <a:rPr lang="lt-LT" dirty="0"/>
              <a:t>PUPP laikė </a:t>
            </a:r>
            <a:r>
              <a:rPr lang="lt-LT" dirty="0" smtClean="0"/>
              <a:t>2877 </a:t>
            </a:r>
            <a:r>
              <a:rPr lang="lt-LT" dirty="0"/>
              <a:t>dešimtokai </a:t>
            </a:r>
            <a:r>
              <a:rPr lang="lt-LT" dirty="0" smtClean="0"/>
              <a:t>(2861 </a:t>
            </a:r>
            <a:r>
              <a:rPr lang="lt-LT" dirty="0"/>
              <a:t>pagrindinė </a:t>
            </a:r>
            <a:r>
              <a:rPr lang="lt-LT" dirty="0" smtClean="0"/>
              <a:t>sesija ir 16 </a:t>
            </a:r>
            <a:r>
              <a:rPr lang="lt-LT" dirty="0"/>
              <a:t>pakartotinė sesija</a:t>
            </a:r>
            <a:r>
              <a:rPr lang="lt-LT" dirty="0" smtClean="0"/>
              <a:t>)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752747" y="94467"/>
            <a:ext cx="11060999" cy="810152"/>
          </a:xfrm>
        </p:spPr>
        <p:txBody>
          <a:bodyPr/>
          <a:lstStyle/>
          <a:p>
            <a:r>
              <a:rPr lang="en-US" dirty="0"/>
              <a:t>PUPP 2022-2023 </a:t>
            </a:r>
            <a:r>
              <a:rPr lang="en-US" dirty="0" err="1"/>
              <a:t>m.m.</a:t>
            </a:r>
            <a:r>
              <a:rPr lang="lt-LT" dirty="0"/>
              <a:t> </a:t>
            </a:r>
            <a:r>
              <a:rPr lang="lt-LT" dirty="0" smtClean="0"/>
              <a:t>lietuvių kalba ir literatūra</a:t>
            </a:r>
            <a:endParaRPr lang="lt-LT" dirty="0"/>
          </a:p>
        </p:txBody>
      </p:sp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5353956"/>
              </p:ext>
            </p:extLst>
          </p:nvPr>
        </p:nvGraphicFramePr>
        <p:xfrm>
          <a:off x="0" y="2301326"/>
          <a:ext cx="12472086" cy="371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29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373807" y="1243914"/>
            <a:ext cx="11060998" cy="4737957"/>
          </a:xfrm>
        </p:spPr>
        <p:txBody>
          <a:bodyPr/>
          <a:lstStyle/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r>
              <a:rPr lang="lt-LT" dirty="0" smtClean="0"/>
              <a:t>2022-2023 </a:t>
            </a:r>
            <a:r>
              <a:rPr lang="lt-LT" dirty="0" err="1" smtClean="0"/>
              <a:t>m.m</a:t>
            </a:r>
            <a:r>
              <a:rPr lang="lt-LT" dirty="0" smtClean="0"/>
              <a:t>. gimtosios (rusų) kalbos PUPP </a:t>
            </a:r>
          </a:p>
          <a:p>
            <a:pPr marL="0" indent="0">
              <a:buNone/>
            </a:pPr>
            <a:r>
              <a:rPr lang="lt-LT" dirty="0" smtClean="0"/>
              <a:t>laikė 49 mokiniai</a:t>
            </a:r>
          </a:p>
          <a:p>
            <a:pPr marL="0" indent="0">
              <a:buNone/>
            </a:pPr>
            <a:r>
              <a:rPr lang="lt-LT" dirty="0" smtClean="0"/>
              <a:t>(2021-2022 m. m. -  32 mokiniai), </a:t>
            </a:r>
          </a:p>
          <a:p>
            <a:pPr marL="0" indent="0">
              <a:buNone/>
            </a:pPr>
            <a:r>
              <a:rPr lang="lt-LT" dirty="0" smtClean="0"/>
              <a:t>vidutinis įvertinimas – 7,88</a:t>
            </a:r>
          </a:p>
          <a:p>
            <a:pPr marL="0" indent="0">
              <a:buNone/>
            </a:pPr>
            <a:r>
              <a:rPr lang="lt-LT" dirty="0" smtClean="0"/>
              <a:t>(2021-2022 </a:t>
            </a:r>
            <a:r>
              <a:rPr lang="lt-LT" dirty="0" err="1" smtClean="0"/>
              <a:t>m.m</a:t>
            </a:r>
            <a:r>
              <a:rPr lang="lt-LT" dirty="0" smtClean="0"/>
              <a:t>. – 7,54).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3" name="Pavadinima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Gimtoji (rusų) kalba</a:t>
            </a:r>
            <a:endParaRPr lang="lt-LT" dirty="0"/>
          </a:p>
        </p:txBody>
      </p:sp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4383616"/>
              </p:ext>
            </p:extLst>
          </p:nvPr>
        </p:nvGraphicFramePr>
        <p:xfrm>
          <a:off x="6713839" y="275699"/>
          <a:ext cx="5480566" cy="487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Lentelė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555783"/>
              </p:ext>
            </p:extLst>
          </p:nvPr>
        </p:nvGraphicFramePr>
        <p:xfrm>
          <a:off x="197709" y="4629665"/>
          <a:ext cx="8114270" cy="1299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9956">
                  <a:extLst>
                    <a:ext uri="{9D8B030D-6E8A-4147-A177-3AD203B41FA5}">
                      <a16:colId xmlns:a16="http://schemas.microsoft.com/office/drawing/2014/main" val="499198151"/>
                    </a:ext>
                  </a:extLst>
                </a:gridCol>
                <a:gridCol w="525762">
                  <a:extLst>
                    <a:ext uri="{9D8B030D-6E8A-4147-A177-3AD203B41FA5}">
                      <a16:colId xmlns:a16="http://schemas.microsoft.com/office/drawing/2014/main" val="579454543"/>
                    </a:ext>
                  </a:extLst>
                </a:gridCol>
                <a:gridCol w="598524">
                  <a:extLst>
                    <a:ext uri="{9D8B030D-6E8A-4147-A177-3AD203B41FA5}">
                      <a16:colId xmlns:a16="http://schemas.microsoft.com/office/drawing/2014/main" val="2893900319"/>
                    </a:ext>
                  </a:extLst>
                </a:gridCol>
                <a:gridCol w="735329">
                  <a:extLst>
                    <a:ext uri="{9D8B030D-6E8A-4147-A177-3AD203B41FA5}">
                      <a16:colId xmlns:a16="http://schemas.microsoft.com/office/drawing/2014/main" val="816201088"/>
                    </a:ext>
                  </a:extLst>
                </a:gridCol>
                <a:gridCol w="709679">
                  <a:extLst>
                    <a:ext uri="{9D8B030D-6E8A-4147-A177-3AD203B41FA5}">
                      <a16:colId xmlns:a16="http://schemas.microsoft.com/office/drawing/2014/main" val="2338360970"/>
                    </a:ext>
                  </a:extLst>
                </a:gridCol>
                <a:gridCol w="632725">
                  <a:extLst>
                    <a:ext uri="{9D8B030D-6E8A-4147-A177-3AD203B41FA5}">
                      <a16:colId xmlns:a16="http://schemas.microsoft.com/office/drawing/2014/main" val="628384606"/>
                    </a:ext>
                  </a:extLst>
                </a:gridCol>
                <a:gridCol w="769530">
                  <a:extLst>
                    <a:ext uri="{9D8B030D-6E8A-4147-A177-3AD203B41FA5}">
                      <a16:colId xmlns:a16="http://schemas.microsoft.com/office/drawing/2014/main" val="281926048"/>
                    </a:ext>
                  </a:extLst>
                </a:gridCol>
                <a:gridCol w="718228">
                  <a:extLst>
                    <a:ext uri="{9D8B030D-6E8A-4147-A177-3AD203B41FA5}">
                      <a16:colId xmlns:a16="http://schemas.microsoft.com/office/drawing/2014/main" val="3553250783"/>
                    </a:ext>
                  </a:extLst>
                </a:gridCol>
                <a:gridCol w="822801">
                  <a:extLst>
                    <a:ext uri="{9D8B030D-6E8A-4147-A177-3AD203B41FA5}">
                      <a16:colId xmlns:a16="http://schemas.microsoft.com/office/drawing/2014/main" val="3675783642"/>
                    </a:ext>
                  </a:extLst>
                </a:gridCol>
                <a:gridCol w="695868">
                  <a:extLst>
                    <a:ext uri="{9D8B030D-6E8A-4147-A177-3AD203B41FA5}">
                      <a16:colId xmlns:a16="http://schemas.microsoft.com/office/drawing/2014/main" val="2490219510"/>
                    </a:ext>
                  </a:extLst>
                </a:gridCol>
                <a:gridCol w="695868">
                  <a:extLst>
                    <a:ext uri="{9D8B030D-6E8A-4147-A177-3AD203B41FA5}">
                      <a16:colId xmlns:a16="http://schemas.microsoft.com/office/drawing/2014/main" val="3877215084"/>
                    </a:ext>
                  </a:extLst>
                </a:gridCol>
              </a:tblGrid>
              <a:tr h="197708"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</a:rPr>
                        <a:t>balai</a:t>
                      </a:r>
                      <a:endParaRPr lang="lt-LT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400" u="none" strike="noStrike" dirty="0">
                          <a:effectLst/>
                        </a:rPr>
                        <a:t>1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400" u="none" strike="noStrike" dirty="0">
                          <a:effectLst/>
                        </a:rPr>
                        <a:t>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400" u="none" strike="noStrike" dirty="0">
                          <a:effectLst/>
                        </a:rPr>
                        <a:t>3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400" u="none" strike="noStrike" dirty="0">
                          <a:effectLst/>
                        </a:rPr>
                        <a:t>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400" u="none" strike="noStrike" dirty="0">
                          <a:effectLst/>
                        </a:rPr>
                        <a:t>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400" u="none" strike="noStrike" dirty="0">
                          <a:effectLst/>
                        </a:rPr>
                        <a:t>6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400" u="none" strike="noStrike" dirty="0">
                          <a:effectLst/>
                        </a:rPr>
                        <a:t>7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400" u="none" strike="noStrike" dirty="0">
                          <a:effectLst/>
                        </a:rPr>
                        <a:t>8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400" u="none" strike="noStrike" dirty="0">
                          <a:effectLst/>
                        </a:rPr>
                        <a:t>9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400" u="none" strike="noStrike">
                          <a:effectLst/>
                        </a:rPr>
                        <a:t>10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25753278"/>
                  </a:ext>
                </a:extLst>
              </a:tr>
              <a:tr h="852144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 dirty="0">
                          <a:effectLst/>
                        </a:rPr>
                        <a:t>gavusių įvertinimą mokinių skaičius/ dalis procentais </a:t>
                      </a:r>
                      <a:endParaRPr lang="lt-LT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400" u="none" strike="noStrike">
                          <a:effectLst/>
                        </a:rPr>
                        <a:t>0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400" u="none" strike="noStrike" dirty="0">
                          <a:effectLst/>
                        </a:rPr>
                        <a:t>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400" u="none" strike="noStrike" dirty="0" smtClean="0">
                          <a:effectLst/>
                        </a:rPr>
                        <a:t>1</a:t>
                      </a:r>
                    </a:p>
                    <a:p>
                      <a:pPr algn="ctr" rtl="0" fontAlgn="t"/>
                      <a:r>
                        <a:rPr lang="lt-LT" sz="1400" u="none" strike="noStrike" dirty="0">
                          <a:effectLst/>
                        </a:rPr>
                        <a:t/>
                      </a:r>
                      <a:br>
                        <a:rPr lang="lt-LT" sz="1400" u="none" strike="noStrike" dirty="0">
                          <a:effectLst/>
                        </a:rPr>
                      </a:br>
                      <a:r>
                        <a:rPr lang="lt-LT" sz="1400" u="none" strike="noStrike" dirty="0">
                          <a:effectLst/>
                        </a:rPr>
                        <a:t>2.04%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400" u="none" strike="noStrike" dirty="0" smtClean="0">
                          <a:effectLst/>
                        </a:rPr>
                        <a:t>1</a:t>
                      </a:r>
                    </a:p>
                    <a:p>
                      <a:pPr algn="ctr" rtl="0" fontAlgn="t"/>
                      <a:r>
                        <a:rPr lang="lt-LT" sz="1400" u="none" strike="noStrike" dirty="0">
                          <a:effectLst/>
                        </a:rPr>
                        <a:t/>
                      </a:r>
                      <a:br>
                        <a:rPr lang="lt-LT" sz="1400" u="none" strike="noStrike" dirty="0">
                          <a:effectLst/>
                        </a:rPr>
                      </a:br>
                      <a:r>
                        <a:rPr lang="lt-LT" sz="1400" u="none" strike="noStrike" dirty="0">
                          <a:effectLst/>
                        </a:rPr>
                        <a:t>2.04%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400" u="none" strike="noStrike" dirty="0">
                          <a:effectLst/>
                        </a:rPr>
                        <a:t>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400" u="none" strike="noStrike" dirty="0" smtClean="0">
                          <a:effectLst/>
                        </a:rPr>
                        <a:t>5</a:t>
                      </a:r>
                    </a:p>
                    <a:p>
                      <a:pPr algn="ctr" rtl="0" fontAlgn="t"/>
                      <a:r>
                        <a:rPr lang="lt-LT" sz="1400" u="none" strike="noStrike" dirty="0">
                          <a:effectLst/>
                        </a:rPr>
                        <a:t/>
                      </a:r>
                      <a:br>
                        <a:rPr lang="lt-LT" sz="1400" u="none" strike="noStrike" dirty="0">
                          <a:effectLst/>
                        </a:rPr>
                      </a:br>
                      <a:r>
                        <a:rPr lang="lt-LT" sz="1400" u="none" strike="noStrike" dirty="0">
                          <a:effectLst/>
                        </a:rPr>
                        <a:t>10.2%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400" u="none" strike="noStrike" dirty="0" smtClean="0">
                          <a:effectLst/>
                        </a:rPr>
                        <a:t>9</a:t>
                      </a:r>
                    </a:p>
                    <a:p>
                      <a:pPr algn="ctr" rtl="0" fontAlgn="t"/>
                      <a:r>
                        <a:rPr lang="lt-LT" sz="1400" u="none" strike="noStrike" dirty="0">
                          <a:effectLst/>
                        </a:rPr>
                        <a:t/>
                      </a:r>
                      <a:br>
                        <a:rPr lang="lt-LT" sz="1400" u="none" strike="noStrike" dirty="0">
                          <a:effectLst/>
                        </a:rPr>
                      </a:br>
                      <a:r>
                        <a:rPr lang="lt-LT" sz="1400" u="none" strike="noStrike" dirty="0">
                          <a:effectLst/>
                        </a:rPr>
                        <a:t>18.37%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400" u="none" strike="noStrike" dirty="0" smtClean="0">
                          <a:effectLst/>
                        </a:rPr>
                        <a:t>15</a:t>
                      </a:r>
                    </a:p>
                    <a:p>
                      <a:pPr algn="ctr" rtl="0" fontAlgn="t"/>
                      <a:r>
                        <a:rPr lang="lt-LT" sz="1400" u="none" strike="noStrike" dirty="0">
                          <a:effectLst/>
                        </a:rPr>
                        <a:t/>
                      </a:r>
                      <a:br>
                        <a:rPr lang="lt-LT" sz="1400" u="none" strike="noStrike" dirty="0">
                          <a:effectLst/>
                        </a:rPr>
                      </a:br>
                      <a:r>
                        <a:rPr lang="lt-LT" sz="1400" u="none" strike="noStrike" dirty="0">
                          <a:effectLst/>
                        </a:rPr>
                        <a:t>30.61%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400" u="none" strike="noStrike" dirty="0" smtClean="0">
                          <a:effectLst/>
                        </a:rPr>
                        <a:t>14</a:t>
                      </a:r>
                    </a:p>
                    <a:p>
                      <a:pPr algn="ctr" rtl="0" fontAlgn="t"/>
                      <a:r>
                        <a:rPr lang="lt-LT" sz="1400" u="none" strike="noStrike" dirty="0">
                          <a:effectLst/>
                        </a:rPr>
                        <a:t/>
                      </a:r>
                      <a:br>
                        <a:rPr lang="lt-LT" sz="1400" u="none" strike="noStrike" dirty="0">
                          <a:effectLst/>
                        </a:rPr>
                      </a:br>
                      <a:r>
                        <a:rPr lang="lt-LT" sz="1400" u="none" strike="noStrike" dirty="0">
                          <a:effectLst/>
                        </a:rPr>
                        <a:t>28.57%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400" u="none" strike="noStrike" dirty="0" smtClean="0">
                          <a:effectLst/>
                        </a:rPr>
                        <a:t>4</a:t>
                      </a:r>
                    </a:p>
                    <a:p>
                      <a:pPr algn="ctr" rtl="0" fontAlgn="t"/>
                      <a:r>
                        <a:rPr lang="lt-LT" sz="1400" u="none" strike="noStrike" dirty="0">
                          <a:effectLst/>
                        </a:rPr>
                        <a:t/>
                      </a:r>
                      <a:br>
                        <a:rPr lang="lt-LT" sz="1400" u="none" strike="noStrike" dirty="0">
                          <a:effectLst/>
                        </a:rPr>
                      </a:br>
                      <a:r>
                        <a:rPr lang="lt-LT" sz="1400" u="none" strike="noStrike" dirty="0">
                          <a:effectLst/>
                        </a:rPr>
                        <a:t>8.16%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11109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27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/>
              <a:t> </a:t>
            </a:r>
            <a:r>
              <a:rPr lang="lt-LT" dirty="0" smtClean="0"/>
              <a:t>Lietuvių kalbos ir literatūros ir matematikos PUPP įvertinimų atotrūkiai 2022 - 2023 </a:t>
            </a:r>
            <a:r>
              <a:rPr lang="lt-LT" dirty="0" err="1" smtClean="0"/>
              <a:t>m.m</a:t>
            </a:r>
            <a:r>
              <a:rPr lang="lt-LT" dirty="0" smtClean="0"/>
              <a:t>. 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803017"/>
              </p:ext>
            </p:extLst>
          </p:nvPr>
        </p:nvGraphicFramePr>
        <p:xfrm>
          <a:off x="546100" y="976746"/>
          <a:ext cx="11061700" cy="5185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406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546801" y="275698"/>
            <a:ext cx="11060999" cy="1363632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2018-2023 m. PUPP </a:t>
            </a:r>
            <a:r>
              <a:rPr lang="lt-LT" dirty="0" smtClean="0"/>
              <a:t>matematikos </a:t>
            </a:r>
            <a:r>
              <a:rPr lang="en-US" dirty="0" smtClean="0"/>
              <a:t>6-10 </a:t>
            </a:r>
            <a:r>
              <a:rPr lang="lt-LT" dirty="0"/>
              <a:t>balų</a:t>
            </a:r>
            <a:br>
              <a:rPr lang="lt-LT" dirty="0"/>
            </a:br>
            <a:r>
              <a:rPr lang="lt-LT" dirty="0" err="1"/>
              <a:t>įvertinimus</a:t>
            </a:r>
            <a:r>
              <a:rPr lang="lt-LT" dirty="0"/>
              <a:t> gavusių mokinių skaičiaus palyginimas procentais</a:t>
            </a: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714549"/>
              </p:ext>
            </p:extLst>
          </p:nvPr>
        </p:nvGraphicFramePr>
        <p:xfrm>
          <a:off x="0" y="1447800"/>
          <a:ext cx="12192000" cy="4567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730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1407628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/>
              <a:t>2018-2023 m. PUPP lietuvių kalbos ir literatūros </a:t>
            </a:r>
            <a:r>
              <a:rPr lang="en-US" dirty="0" smtClean="0"/>
              <a:t>6-10 </a:t>
            </a:r>
            <a:r>
              <a:rPr lang="lt-LT" dirty="0" smtClean="0"/>
              <a:t>balų</a:t>
            </a:r>
            <a:br>
              <a:rPr lang="lt-LT" dirty="0" smtClean="0"/>
            </a:br>
            <a:r>
              <a:rPr lang="lt-LT" dirty="0" err="1" smtClean="0"/>
              <a:t>įvertinimus</a:t>
            </a:r>
            <a:r>
              <a:rPr lang="lt-LT" dirty="0" smtClean="0"/>
              <a:t> gavusių mokinių skaičiaus palyginimas procentais</a:t>
            </a:r>
            <a:endParaRPr lang="lt-LT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927743"/>
              </p:ext>
            </p:extLst>
          </p:nvPr>
        </p:nvGraphicFramePr>
        <p:xfrm>
          <a:off x="0" y="1161535"/>
          <a:ext cx="12306506" cy="4853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300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>2019-2023 m. Kauno m. ir šalies </a:t>
            </a:r>
            <a:br>
              <a:rPr lang="lt-LT" dirty="0" smtClean="0"/>
            </a:br>
            <a:r>
              <a:rPr lang="lt-LT" dirty="0" smtClean="0"/>
              <a:t>PUPP rezultatų (1-10 balų) palyginimas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909389"/>
              </p:ext>
            </p:extLst>
          </p:nvPr>
        </p:nvGraphicFramePr>
        <p:xfrm>
          <a:off x="-1" y="1226127"/>
          <a:ext cx="12604173" cy="4788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686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lt-LT" dirty="0" smtClean="0"/>
              <a:t>2022-2023 </a:t>
            </a:r>
            <a:r>
              <a:rPr lang="lt-LT" dirty="0" err="1" smtClean="0"/>
              <a:t>m.m</a:t>
            </a:r>
            <a:r>
              <a:rPr lang="lt-LT" dirty="0" smtClean="0"/>
              <a:t>. naujovė – PUPP darbai buvo vertinami vertinimo centruose; </a:t>
            </a:r>
          </a:p>
          <a:p>
            <a:pPr>
              <a:lnSpc>
                <a:spcPct val="150000"/>
              </a:lnSpc>
            </a:pPr>
            <a:r>
              <a:rPr lang="lt-LT" dirty="0" smtClean="0"/>
              <a:t>PUPP pažanga tvari – 2019-2023 m. Kauno m. sav. </a:t>
            </a:r>
            <a:r>
              <a:rPr lang="lt-LT" dirty="0" err="1" smtClean="0"/>
              <a:t>rez</a:t>
            </a:r>
            <a:r>
              <a:rPr lang="lt-LT" dirty="0" smtClean="0"/>
              <a:t>. aukštesni nei šalies; </a:t>
            </a:r>
          </a:p>
          <a:p>
            <a:pPr>
              <a:lnSpc>
                <a:spcPct val="150000"/>
              </a:lnSpc>
            </a:pPr>
            <a:r>
              <a:rPr lang="lt-LT" dirty="0" smtClean="0"/>
              <a:t>PUPP rezultatai mokyklose </a:t>
            </a:r>
            <a:r>
              <a:rPr lang="lt-LT" dirty="0" err="1" smtClean="0"/>
              <a:t>tolygėja</a:t>
            </a:r>
            <a:r>
              <a:rPr lang="lt-LT" dirty="0"/>
              <a:t> </a:t>
            </a:r>
            <a:r>
              <a:rPr lang="lt-LT" dirty="0" smtClean="0"/>
              <a:t>– tik 2 mokyklų </a:t>
            </a:r>
            <a:r>
              <a:rPr lang="lt-LT" dirty="0"/>
              <a:t>lietuvių kalbos ir literatūros ir matematikos </a:t>
            </a:r>
            <a:r>
              <a:rPr lang="lt-LT" dirty="0" smtClean="0"/>
              <a:t>įvertinimų skirtumas didesnis nei du balai.</a:t>
            </a:r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pPr marL="0" indent="0">
              <a:buNone/>
            </a:pPr>
            <a:endParaRPr lang="lt-LT" dirty="0"/>
          </a:p>
        </p:txBody>
      </p:sp>
      <p:sp>
        <p:nvSpPr>
          <p:cNvPr id="3" name="Pavadinima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PUPP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7744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</TotalTime>
  <Words>268</Words>
  <Application>Microsoft Office PowerPoint</Application>
  <PresentationFormat>Plačiaekranė</PresentationFormat>
  <Paragraphs>58</Paragraphs>
  <Slides>9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9</vt:i4>
      </vt:variant>
    </vt:vector>
  </HeadingPairs>
  <TitlesOfParts>
    <vt:vector size="15" baseType="lpstr">
      <vt:lpstr>Arial</vt:lpstr>
      <vt:lpstr>Calibri</vt:lpstr>
      <vt:lpstr>Open Sans</vt:lpstr>
      <vt:lpstr>Open Sans ExtraBold</vt:lpstr>
      <vt:lpstr>Office Theme</vt:lpstr>
      <vt:lpstr>1_Office Theme</vt:lpstr>
      <vt:lpstr>„PowerPoint“ pateiktis</vt:lpstr>
      <vt:lpstr>PUPP 2022-2023 m.m. matematika</vt:lpstr>
      <vt:lpstr>PUPP 2022-2023 m.m. lietuvių kalba ir literatūra</vt:lpstr>
      <vt:lpstr>Gimtoji (rusų) kalba</vt:lpstr>
      <vt:lpstr> Lietuvių kalbos ir literatūros ir matematikos PUPP įvertinimų atotrūkiai 2022 - 2023 m.m. </vt:lpstr>
      <vt:lpstr>2018-2023 m. PUPP matematikos 6-10 balų įvertinimus gavusių mokinių skaičiaus palyginimas procentais</vt:lpstr>
      <vt:lpstr>2018-2023 m. PUPP lietuvių kalbos ir literatūros 6-10 balų įvertinimus gavusių mokinių skaičiaus palyginimas procentais</vt:lpstr>
      <vt:lpstr>2019-2023 m. Kauno m. ir šalies  PUPP rezultatų (1-10 balų) palyginimas</vt:lpstr>
      <vt:lpstr>PUPP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127</cp:revision>
  <dcterms:created xsi:type="dcterms:W3CDTF">2023-01-16T12:10:31Z</dcterms:created>
  <dcterms:modified xsi:type="dcterms:W3CDTF">2024-03-26T14:52:23Z</dcterms:modified>
</cp:coreProperties>
</file>