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  <p:sldId id="275" r:id="rId3"/>
    <p:sldId id="276" r:id="rId4"/>
    <p:sldId id="28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2023\sav_mat_rezultatai_pupp_rez%202023-06-1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2024\lietuvi&#371;%20pagr.%20sesij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2024\matematika%20pagr%20sesij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mumar\AppData\Roaming\Microsoft\Excel\lietuvi&#371;%20pagr%20(version%202).xlsb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59988875878724"/>
          <c:y val="0"/>
          <c:w val="0.86478705804713563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'Sav. BUM'!$U$74</c:f>
              <c:strCache>
                <c:ptCount val="1"/>
                <c:pt idx="0">
                  <c:v>2024 m. </c:v>
                </c:pt>
              </c:strCache>
            </c:strRef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'Sav. BUM'!$V$73:$Y$73</c:f>
              <c:strCache>
                <c:ptCount val="4"/>
                <c:pt idx="0">
                  <c:v>Lietuvių k., Kauno m. </c:v>
                </c:pt>
                <c:pt idx="1">
                  <c:v>Lietuvių k., šalies</c:v>
                </c:pt>
                <c:pt idx="2">
                  <c:v>Matematika, Kauno m. </c:v>
                </c:pt>
                <c:pt idx="3">
                  <c:v>Matematika, šalies</c:v>
                </c:pt>
              </c:strCache>
            </c:strRef>
          </c:cat>
          <c:val>
            <c:numRef>
              <c:f>'Sav. BUM'!$V$74:$Y$74</c:f>
              <c:numCache>
                <c:formatCode>General</c:formatCode>
                <c:ptCount val="4"/>
                <c:pt idx="0">
                  <c:v>7.36</c:v>
                </c:pt>
                <c:pt idx="1">
                  <c:v>6.74</c:v>
                </c:pt>
                <c:pt idx="2">
                  <c:v>6.26</c:v>
                </c:pt>
                <c:pt idx="3">
                  <c:v>5.52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F6-4F04-8AA2-0C6553D8C4FC}"/>
            </c:ext>
          </c:extLst>
        </c:ser>
        <c:ser>
          <c:idx val="1"/>
          <c:order val="1"/>
          <c:tx>
            <c:strRef>
              <c:f>'Sav. BUM'!$U$75</c:f>
              <c:strCache>
                <c:ptCount val="1"/>
                <c:pt idx="0">
                  <c:v>2023 m.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'Sav. BUM'!$V$73:$Y$73</c:f>
              <c:strCache>
                <c:ptCount val="4"/>
                <c:pt idx="0">
                  <c:v>Lietuvių k., Kauno m. </c:v>
                </c:pt>
                <c:pt idx="1">
                  <c:v>Lietuvių k., šalies</c:v>
                </c:pt>
                <c:pt idx="2">
                  <c:v>Matematika, Kauno m. </c:v>
                </c:pt>
                <c:pt idx="3">
                  <c:v>Matematika, šalies</c:v>
                </c:pt>
              </c:strCache>
            </c:strRef>
          </c:cat>
          <c:val>
            <c:numRef>
              <c:f>'Sav. BUM'!$V$75:$Y$75</c:f>
              <c:numCache>
                <c:formatCode>General</c:formatCode>
                <c:ptCount val="4"/>
                <c:pt idx="0">
                  <c:v>7.03</c:v>
                </c:pt>
                <c:pt idx="1">
                  <c:v>6.59</c:v>
                </c:pt>
                <c:pt idx="2">
                  <c:v>6.04</c:v>
                </c:pt>
                <c:pt idx="3">
                  <c:v>5.39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F6-4F04-8AA2-0C6553D8C4FC}"/>
            </c:ext>
          </c:extLst>
        </c:ser>
        <c:ser>
          <c:idx val="2"/>
          <c:order val="2"/>
          <c:tx>
            <c:strRef>
              <c:f>'Sav. BUM'!$U$76</c:f>
              <c:strCache>
                <c:ptCount val="1"/>
                <c:pt idx="0">
                  <c:v>2022 m.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'Sav. BUM'!$V$73:$Y$73</c:f>
              <c:strCache>
                <c:ptCount val="4"/>
                <c:pt idx="0">
                  <c:v>Lietuvių k., Kauno m. </c:v>
                </c:pt>
                <c:pt idx="1">
                  <c:v>Lietuvių k., šalies</c:v>
                </c:pt>
                <c:pt idx="2">
                  <c:v>Matematika, Kauno m. </c:v>
                </c:pt>
                <c:pt idx="3">
                  <c:v>Matematika, šalies</c:v>
                </c:pt>
              </c:strCache>
            </c:strRef>
          </c:cat>
          <c:val>
            <c:numRef>
              <c:f>'Sav. BUM'!$V$76:$Y$76</c:f>
              <c:numCache>
                <c:formatCode>General</c:formatCode>
                <c:ptCount val="4"/>
                <c:pt idx="0">
                  <c:v>6.85</c:v>
                </c:pt>
                <c:pt idx="1">
                  <c:v>6.35</c:v>
                </c:pt>
                <c:pt idx="2">
                  <c:v>4.88</c:v>
                </c:pt>
                <c:pt idx="3">
                  <c:v>4.22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F6-4F04-8AA2-0C6553D8C4FC}"/>
            </c:ext>
          </c:extLst>
        </c:ser>
        <c:ser>
          <c:idx val="3"/>
          <c:order val="3"/>
          <c:tx>
            <c:strRef>
              <c:f>'Sav. BUM'!$U$77</c:f>
              <c:strCache>
                <c:ptCount val="1"/>
                <c:pt idx="0">
                  <c:v>2021 m.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'Sav. BUM'!$V$73:$Y$73</c:f>
              <c:strCache>
                <c:ptCount val="4"/>
                <c:pt idx="0">
                  <c:v>Lietuvių k., Kauno m. </c:v>
                </c:pt>
                <c:pt idx="1">
                  <c:v>Lietuvių k., šalies</c:v>
                </c:pt>
                <c:pt idx="2">
                  <c:v>Matematika, Kauno m. </c:v>
                </c:pt>
                <c:pt idx="3">
                  <c:v>Matematika, šalies</c:v>
                </c:pt>
              </c:strCache>
            </c:strRef>
          </c:cat>
          <c:val>
            <c:numRef>
              <c:f>'Sav. BUM'!$V$77:$Y$77</c:f>
              <c:numCache>
                <c:formatCode>General</c:formatCode>
                <c:ptCount val="4"/>
                <c:pt idx="0">
                  <c:v>7.02</c:v>
                </c:pt>
                <c:pt idx="1">
                  <c:v>6.5</c:v>
                </c:pt>
                <c:pt idx="2">
                  <c:v>6.67</c:v>
                </c:pt>
                <c:pt idx="3">
                  <c:v>6.12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F6-4F04-8AA2-0C6553D8C4FC}"/>
            </c:ext>
          </c:extLst>
        </c:ser>
        <c:ser>
          <c:idx val="4"/>
          <c:order val="4"/>
          <c:tx>
            <c:strRef>
              <c:f>'Sav. BUM'!$U$78</c:f>
              <c:strCache>
                <c:ptCount val="1"/>
                <c:pt idx="0">
                  <c:v>2019 m. </c:v>
                </c:pt>
              </c:strCache>
            </c:strRef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'Sav. BUM'!$V$73:$Y$73</c:f>
              <c:strCache>
                <c:ptCount val="4"/>
                <c:pt idx="0">
                  <c:v>Lietuvių k., Kauno m. </c:v>
                </c:pt>
                <c:pt idx="1">
                  <c:v>Lietuvių k., šalies</c:v>
                </c:pt>
                <c:pt idx="2">
                  <c:v>Matematika, Kauno m. </c:v>
                </c:pt>
                <c:pt idx="3">
                  <c:v>Matematika, šalies</c:v>
                </c:pt>
              </c:strCache>
            </c:strRef>
          </c:cat>
          <c:val>
            <c:numRef>
              <c:f>'Sav. BUM'!$V$78:$Y$78</c:f>
              <c:numCache>
                <c:formatCode>General</c:formatCode>
                <c:ptCount val="4"/>
                <c:pt idx="0">
                  <c:v>6.87</c:v>
                </c:pt>
                <c:pt idx="1">
                  <c:v>6.28</c:v>
                </c:pt>
                <c:pt idx="2">
                  <c:v>6.07</c:v>
                </c:pt>
                <c:pt idx="3">
                  <c:v>5.29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F6-4F04-8AA2-0C6553D8C4F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07248392"/>
        <c:axId val="607244456"/>
      </c:barChart>
      <c:catAx>
        <c:axId val="607248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607244456"/>
        <c:crosses val="autoZero"/>
        <c:auto val="1"/>
        <c:lblAlgn val="ctr"/>
        <c:lblOffset val="100"/>
        <c:noMultiLvlLbl val="0"/>
      </c:catAx>
      <c:valAx>
        <c:axId val="6072444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07248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802531419514701E-2"/>
          <c:y val="1.390337004552861E-2"/>
          <c:w val="0.97474167623421359"/>
          <c:h val="0.8472588903840789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savivaldybės!$C$34:$C$57</c:f>
              <c:strCache>
                <c:ptCount val="24"/>
                <c:pt idx="0">
                  <c:v>G15</c:v>
                </c:pt>
                <c:pt idx="1">
                  <c:v>G10</c:v>
                </c:pt>
                <c:pt idx="2">
                  <c:v>G17</c:v>
                </c:pt>
                <c:pt idx="3">
                  <c:v>G18</c:v>
                </c:pt>
                <c:pt idx="4">
                  <c:v>G20</c:v>
                </c:pt>
                <c:pt idx="5">
                  <c:v>G8</c:v>
                </c:pt>
                <c:pt idx="6">
                  <c:v>G2</c:v>
                </c:pt>
                <c:pt idx="7">
                  <c:v>G11</c:v>
                </c:pt>
                <c:pt idx="8">
                  <c:v>G13</c:v>
                </c:pt>
                <c:pt idx="9">
                  <c:v>G3</c:v>
                </c:pt>
                <c:pt idx="10">
                  <c:v>G4</c:v>
                </c:pt>
                <c:pt idx="11">
                  <c:v>SP3</c:v>
                </c:pt>
                <c:pt idx="12">
                  <c:v>G14</c:v>
                </c:pt>
                <c:pt idx="13">
                  <c:v>G5</c:v>
                </c:pt>
                <c:pt idx="14">
                  <c:v>SP2</c:v>
                </c:pt>
                <c:pt idx="15">
                  <c:v>G12</c:v>
                </c:pt>
                <c:pt idx="16">
                  <c:v>MC1</c:v>
                </c:pt>
                <c:pt idx="17">
                  <c:v>G1</c:v>
                </c:pt>
                <c:pt idx="18">
                  <c:v>G9</c:v>
                </c:pt>
                <c:pt idx="19">
                  <c:v>G21</c:v>
                </c:pt>
                <c:pt idx="20">
                  <c:v>G6</c:v>
                </c:pt>
                <c:pt idx="21">
                  <c:v>G7</c:v>
                </c:pt>
                <c:pt idx="22">
                  <c:v>G16</c:v>
                </c:pt>
                <c:pt idx="23">
                  <c:v>P1</c:v>
                </c:pt>
              </c:strCache>
            </c:strRef>
          </c:cat>
          <c:val>
            <c:numRef>
              <c:f>savivaldybės!$P$34:$P$57</c:f>
              <c:numCache>
                <c:formatCode>0.00</c:formatCode>
                <c:ptCount val="24"/>
                <c:pt idx="0">
                  <c:v>7.3055555555555554</c:v>
                </c:pt>
                <c:pt idx="1">
                  <c:v>6.9562043795620436</c:v>
                </c:pt>
                <c:pt idx="2">
                  <c:v>6.8659793814432986</c:v>
                </c:pt>
                <c:pt idx="3">
                  <c:v>8.1581027667984198</c:v>
                </c:pt>
                <c:pt idx="4">
                  <c:v>6.9393939393939394</c:v>
                </c:pt>
                <c:pt idx="5">
                  <c:v>6.7397260273972606</c:v>
                </c:pt>
                <c:pt idx="6">
                  <c:v>6.8</c:v>
                </c:pt>
                <c:pt idx="7">
                  <c:v>7.5533333333333337</c:v>
                </c:pt>
                <c:pt idx="8">
                  <c:v>8.382352941176471</c:v>
                </c:pt>
                <c:pt idx="9">
                  <c:v>7.0267857142857144</c:v>
                </c:pt>
                <c:pt idx="10">
                  <c:v>6.7777777777777777</c:v>
                </c:pt>
                <c:pt idx="11">
                  <c:v>6</c:v>
                </c:pt>
                <c:pt idx="12">
                  <c:v>7.9485714285714284</c:v>
                </c:pt>
                <c:pt idx="13">
                  <c:v>6.1333333333333337</c:v>
                </c:pt>
                <c:pt idx="14">
                  <c:v>9</c:v>
                </c:pt>
                <c:pt idx="15">
                  <c:v>6.9473684210526319</c:v>
                </c:pt>
                <c:pt idx="16">
                  <c:v>4.8181818181818183</c:v>
                </c:pt>
                <c:pt idx="17">
                  <c:v>6.2985074626865671</c:v>
                </c:pt>
                <c:pt idx="18">
                  <c:v>7.6794871794871797</c:v>
                </c:pt>
                <c:pt idx="19">
                  <c:v>6.6428571428571432</c:v>
                </c:pt>
                <c:pt idx="20">
                  <c:v>6.5777777777777775</c:v>
                </c:pt>
                <c:pt idx="21">
                  <c:v>7.7941176470588234</c:v>
                </c:pt>
                <c:pt idx="22">
                  <c:v>7.5909090909090908</c:v>
                </c:pt>
                <c:pt idx="23">
                  <c:v>6.615384615384615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3D-4FCB-976F-B189DA74F0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5565552"/>
        <c:axId val="564331304"/>
      </c:barChart>
      <c:lineChart>
        <c:grouping val="standard"/>
        <c:varyColors val="0"/>
        <c:ser>
          <c:idx val="1"/>
          <c:order val="1"/>
          <c:tx>
            <c:v>Šalies vidurkis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7-4D03-B101-730248A3933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9F77-4D03-B101-730248A3933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9F77-4D03-B101-730248A3933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9F77-4D03-B101-730248A3933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9F77-4D03-B101-730248A3933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9F77-4D03-B101-730248A3933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9F77-4D03-B101-730248A3933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9F77-4D03-B101-730248A3933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9F77-4D03-B101-730248A3933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F77-4D03-B101-730248A3933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F77-4D03-B101-730248A3933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F77-4D03-B101-730248A3933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F77-4D03-B101-730248A3933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F77-4D03-B101-730248A3933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F77-4D03-B101-730248A39334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F77-4D03-B101-730248A39334}"/>
                </c:ext>
              </c:extLst>
            </c:dLbl>
            <c:dLbl>
              <c:idx val="16"/>
              <c:layout>
                <c:manualLayout>
                  <c:x val="3.207494506035255E-2"/>
                  <c:y val="-0.18074381059187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F77-4D03-B101-730248A39334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77-4D03-B101-730248A39334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7-4D03-B101-730248A39334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77-4D03-B101-730248A39334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7-4D03-B101-730248A39334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7-4D03-B101-730248A39334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7-4D03-B101-730248A39334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7-4D03-B101-730248A393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savivaldybės!$C$34:$C$57</c:f>
              <c:strCache>
                <c:ptCount val="24"/>
                <c:pt idx="0">
                  <c:v>G15</c:v>
                </c:pt>
                <c:pt idx="1">
                  <c:v>G10</c:v>
                </c:pt>
                <c:pt idx="2">
                  <c:v>G17</c:v>
                </c:pt>
                <c:pt idx="3">
                  <c:v>G18</c:v>
                </c:pt>
                <c:pt idx="4">
                  <c:v>G20</c:v>
                </c:pt>
                <c:pt idx="5">
                  <c:v>G8</c:v>
                </c:pt>
                <c:pt idx="6">
                  <c:v>G2</c:v>
                </c:pt>
                <c:pt idx="7">
                  <c:v>G11</c:v>
                </c:pt>
                <c:pt idx="8">
                  <c:v>G13</c:v>
                </c:pt>
                <c:pt idx="9">
                  <c:v>G3</c:v>
                </c:pt>
                <c:pt idx="10">
                  <c:v>G4</c:v>
                </c:pt>
                <c:pt idx="11">
                  <c:v>SP3</c:v>
                </c:pt>
                <c:pt idx="12">
                  <c:v>G14</c:v>
                </c:pt>
                <c:pt idx="13">
                  <c:v>G5</c:v>
                </c:pt>
                <c:pt idx="14">
                  <c:v>SP2</c:v>
                </c:pt>
                <c:pt idx="15">
                  <c:v>G12</c:v>
                </c:pt>
                <c:pt idx="16">
                  <c:v>MC1</c:v>
                </c:pt>
                <c:pt idx="17">
                  <c:v>G1</c:v>
                </c:pt>
                <c:pt idx="18">
                  <c:v>G9</c:v>
                </c:pt>
                <c:pt idx="19">
                  <c:v>G21</c:v>
                </c:pt>
                <c:pt idx="20">
                  <c:v>G6</c:v>
                </c:pt>
                <c:pt idx="21">
                  <c:v>G7</c:v>
                </c:pt>
                <c:pt idx="22">
                  <c:v>G16</c:v>
                </c:pt>
                <c:pt idx="23">
                  <c:v>P1</c:v>
                </c:pt>
              </c:strCache>
            </c:strRef>
          </c:cat>
          <c:val>
            <c:numRef>
              <c:f>savivaldybės!$Q$34:$Q$57</c:f>
              <c:numCache>
                <c:formatCode>General</c:formatCode>
                <c:ptCount val="24"/>
                <c:pt idx="0">
                  <c:v>6.74</c:v>
                </c:pt>
                <c:pt idx="1">
                  <c:v>6.74</c:v>
                </c:pt>
                <c:pt idx="2">
                  <c:v>6.74</c:v>
                </c:pt>
                <c:pt idx="3">
                  <c:v>6.74</c:v>
                </c:pt>
                <c:pt idx="4">
                  <c:v>6.74</c:v>
                </c:pt>
                <c:pt idx="5">
                  <c:v>6.74</c:v>
                </c:pt>
                <c:pt idx="6">
                  <c:v>6.74</c:v>
                </c:pt>
                <c:pt idx="7">
                  <c:v>6.74</c:v>
                </c:pt>
                <c:pt idx="8">
                  <c:v>6.74</c:v>
                </c:pt>
                <c:pt idx="9">
                  <c:v>6.74</c:v>
                </c:pt>
                <c:pt idx="10">
                  <c:v>6.74</c:v>
                </c:pt>
                <c:pt idx="11">
                  <c:v>6.74</c:v>
                </c:pt>
                <c:pt idx="12">
                  <c:v>6.74</c:v>
                </c:pt>
                <c:pt idx="13">
                  <c:v>6.74</c:v>
                </c:pt>
                <c:pt idx="14">
                  <c:v>6.74</c:v>
                </c:pt>
                <c:pt idx="15">
                  <c:v>6.74</c:v>
                </c:pt>
                <c:pt idx="16">
                  <c:v>6.74</c:v>
                </c:pt>
                <c:pt idx="17">
                  <c:v>6.74</c:v>
                </c:pt>
                <c:pt idx="18">
                  <c:v>6.74</c:v>
                </c:pt>
                <c:pt idx="19">
                  <c:v>6.74</c:v>
                </c:pt>
                <c:pt idx="20">
                  <c:v>6.74</c:v>
                </c:pt>
                <c:pt idx="21">
                  <c:v>6.74</c:v>
                </c:pt>
                <c:pt idx="22">
                  <c:v>6.74</c:v>
                </c:pt>
                <c:pt idx="23">
                  <c:v>6.74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3D-4FCB-976F-B189DA74F0C8}"/>
            </c:ext>
          </c:extLst>
        </c:ser>
        <c:ser>
          <c:idx val="2"/>
          <c:order val="2"/>
          <c:tx>
            <c:v>Kauno m. sav. vidurkis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7-4D03-B101-730248A3933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77-4D03-B101-730248A3933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9F77-4D03-B101-730248A3933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9F77-4D03-B101-730248A3933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9F77-4D03-B101-730248A3933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9F77-4D03-B101-730248A3933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9F77-4D03-B101-730248A3933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F77-4D03-B101-730248A3933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F77-4D03-B101-730248A3933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F77-4D03-B101-730248A3933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F77-4D03-B101-730248A3933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F77-4D03-B101-730248A3933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F77-4D03-B101-730248A3933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F77-4D03-B101-730248A3933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F77-4D03-B101-730248A39334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F77-4D03-B101-730248A39334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F77-4D03-B101-730248A39334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F77-4D03-B101-730248A39334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7-4D03-B101-730248A39334}"/>
                </c:ext>
              </c:extLst>
            </c:dLbl>
            <c:dLbl>
              <c:idx val="19"/>
              <c:layout>
                <c:manualLayout>
                  <c:x val="2.3797539883487377E-2"/>
                  <c:y val="-0.177963136582766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F77-4D03-B101-730248A39334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7-4D03-B101-730248A39334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77-4D03-B101-730248A39334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7-4D03-B101-730248A39334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77-4D03-B101-730248A393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savivaldybės!$C$34:$C$57</c:f>
              <c:strCache>
                <c:ptCount val="24"/>
                <c:pt idx="0">
                  <c:v>G15</c:v>
                </c:pt>
                <c:pt idx="1">
                  <c:v>G10</c:v>
                </c:pt>
                <c:pt idx="2">
                  <c:v>G17</c:v>
                </c:pt>
                <c:pt idx="3">
                  <c:v>G18</c:v>
                </c:pt>
                <c:pt idx="4">
                  <c:v>G20</c:v>
                </c:pt>
                <c:pt idx="5">
                  <c:v>G8</c:v>
                </c:pt>
                <c:pt idx="6">
                  <c:v>G2</c:v>
                </c:pt>
                <c:pt idx="7">
                  <c:v>G11</c:v>
                </c:pt>
                <c:pt idx="8">
                  <c:v>G13</c:v>
                </c:pt>
                <c:pt idx="9">
                  <c:v>G3</c:v>
                </c:pt>
                <c:pt idx="10">
                  <c:v>G4</c:v>
                </c:pt>
                <c:pt idx="11">
                  <c:v>SP3</c:v>
                </c:pt>
                <c:pt idx="12">
                  <c:v>G14</c:v>
                </c:pt>
                <c:pt idx="13">
                  <c:v>G5</c:v>
                </c:pt>
                <c:pt idx="14">
                  <c:v>SP2</c:v>
                </c:pt>
                <c:pt idx="15">
                  <c:v>G12</c:v>
                </c:pt>
                <c:pt idx="16">
                  <c:v>MC1</c:v>
                </c:pt>
                <c:pt idx="17">
                  <c:v>G1</c:v>
                </c:pt>
                <c:pt idx="18">
                  <c:v>G9</c:v>
                </c:pt>
                <c:pt idx="19">
                  <c:v>G21</c:v>
                </c:pt>
                <c:pt idx="20">
                  <c:v>G6</c:v>
                </c:pt>
                <c:pt idx="21">
                  <c:v>G7</c:v>
                </c:pt>
                <c:pt idx="22">
                  <c:v>G16</c:v>
                </c:pt>
                <c:pt idx="23">
                  <c:v>P1</c:v>
                </c:pt>
              </c:strCache>
            </c:strRef>
          </c:cat>
          <c:val>
            <c:numRef>
              <c:f>savivaldybės!$R$34:$R$57</c:f>
              <c:numCache>
                <c:formatCode>General</c:formatCode>
                <c:ptCount val="24"/>
                <c:pt idx="0">
                  <c:v>7.36</c:v>
                </c:pt>
                <c:pt idx="1">
                  <c:v>7.36</c:v>
                </c:pt>
                <c:pt idx="2">
                  <c:v>7.36</c:v>
                </c:pt>
                <c:pt idx="3">
                  <c:v>7.36</c:v>
                </c:pt>
                <c:pt idx="4">
                  <c:v>7.36</c:v>
                </c:pt>
                <c:pt idx="5">
                  <c:v>7.36</c:v>
                </c:pt>
                <c:pt idx="6">
                  <c:v>7.36</c:v>
                </c:pt>
                <c:pt idx="7">
                  <c:v>7.36</c:v>
                </c:pt>
                <c:pt idx="8">
                  <c:v>7.36</c:v>
                </c:pt>
                <c:pt idx="9">
                  <c:v>7.36</c:v>
                </c:pt>
                <c:pt idx="10">
                  <c:v>7.36</c:v>
                </c:pt>
                <c:pt idx="11">
                  <c:v>7.36</c:v>
                </c:pt>
                <c:pt idx="12">
                  <c:v>7.36</c:v>
                </c:pt>
                <c:pt idx="13">
                  <c:v>7.36</c:v>
                </c:pt>
                <c:pt idx="14">
                  <c:v>7.36</c:v>
                </c:pt>
                <c:pt idx="15">
                  <c:v>7.36</c:v>
                </c:pt>
                <c:pt idx="16">
                  <c:v>7.36</c:v>
                </c:pt>
                <c:pt idx="17">
                  <c:v>7.36</c:v>
                </c:pt>
                <c:pt idx="18">
                  <c:v>7.36</c:v>
                </c:pt>
                <c:pt idx="19">
                  <c:v>7.36</c:v>
                </c:pt>
                <c:pt idx="20">
                  <c:v>7.36</c:v>
                </c:pt>
                <c:pt idx="21">
                  <c:v>7.36</c:v>
                </c:pt>
                <c:pt idx="22">
                  <c:v>7.36</c:v>
                </c:pt>
                <c:pt idx="23">
                  <c:v>7.36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3D-4FCB-976F-B189DA74F0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65565552"/>
        <c:axId val="564331304"/>
      </c:lineChart>
      <c:catAx>
        <c:axId val="56556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64331304"/>
        <c:crosses val="autoZero"/>
        <c:auto val="1"/>
        <c:lblAlgn val="ctr"/>
        <c:lblOffset val="100"/>
        <c:noMultiLvlLbl val="0"/>
      </c:catAx>
      <c:valAx>
        <c:axId val="5643313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crossAx val="565565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4083505064263E-2"/>
          <c:y val="0"/>
          <c:w val="0.92091249065071057"/>
          <c:h val="0.8518320979180169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savivaldybės!$C$34:$C$58</c:f>
              <c:strCache>
                <c:ptCount val="25"/>
                <c:pt idx="0">
                  <c:v>G15</c:v>
                </c:pt>
                <c:pt idx="1">
                  <c:v>G10</c:v>
                </c:pt>
                <c:pt idx="2">
                  <c:v>G17</c:v>
                </c:pt>
                <c:pt idx="3">
                  <c:v>G18</c:v>
                </c:pt>
                <c:pt idx="4">
                  <c:v>G20</c:v>
                </c:pt>
                <c:pt idx="5">
                  <c:v>G8</c:v>
                </c:pt>
                <c:pt idx="6">
                  <c:v>G2</c:v>
                </c:pt>
                <c:pt idx="7">
                  <c:v>G11</c:v>
                </c:pt>
                <c:pt idx="8">
                  <c:v>G13</c:v>
                </c:pt>
                <c:pt idx="9">
                  <c:v>G3</c:v>
                </c:pt>
                <c:pt idx="10">
                  <c:v>G4</c:v>
                </c:pt>
                <c:pt idx="11">
                  <c:v>SP3</c:v>
                </c:pt>
                <c:pt idx="12">
                  <c:v>G14</c:v>
                </c:pt>
                <c:pt idx="13">
                  <c:v>G5</c:v>
                </c:pt>
                <c:pt idx="14">
                  <c:v>SP2</c:v>
                </c:pt>
                <c:pt idx="15">
                  <c:v>G12</c:v>
                </c:pt>
                <c:pt idx="16">
                  <c:v>MC1</c:v>
                </c:pt>
                <c:pt idx="17">
                  <c:v>G1</c:v>
                </c:pt>
                <c:pt idx="18">
                  <c:v>G1</c:v>
                </c:pt>
                <c:pt idx="19">
                  <c:v>G9</c:v>
                </c:pt>
                <c:pt idx="20">
                  <c:v>G21</c:v>
                </c:pt>
                <c:pt idx="21">
                  <c:v>G6</c:v>
                </c:pt>
                <c:pt idx="22">
                  <c:v>G7</c:v>
                </c:pt>
                <c:pt idx="23">
                  <c:v>G16</c:v>
                </c:pt>
                <c:pt idx="24">
                  <c:v>P1</c:v>
                </c:pt>
              </c:strCache>
            </c:strRef>
          </c:cat>
          <c:val>
            <c:numRef>
              <c:f>savivaldybės!$P$34:$P$58</c:f>
              <c:numCache>
                <c:formatCode>0.00</c:formatCode>
                <c:ptCount val="25"/>
                <c:pt idx="0">
                  <c:v>7.6944444444444446</c:v>
                </c:pt>
                <c:pt idx="1">
                  <c:v>5.205673758865248</c:v>
                </c:pt>
                <c:pt idx="2">
                  <c:v>5.1382978723404253</c:v>
                </c:pt>
                <c:pt idx="3">
                  <c:v>8.3779527559055111</c:v>
                </c:pt>
                <c:pt idx="4">
                  <c:v>5.2577319587628866</c:v>
                </c:pt>
                <c:pt idx="5">
                  <c:v>6.095890410958904</c:v>
                </c:pt>
                <c:pt idx="6">
                  <c:v>4.6769230769230772</c:v>
                </c:pt>
                <c:pt idx="7">
                  <c:v>6.206666666666667</c:v>
                </c:pt>
                <c:pt idx="8">
                  <c:v>7.0796019900497509</c:v>
                </c:pt>
                <c:pt idx="9">
                  <c:v>5.6875</c:v>
                </c:pt>
                <c:pt idx="10">
                  <c:v>5</c:v>
                </c:pt>
                <c:pt idx="11">
                  <c:v>9</c:v>
                </c:pt>
                <c:pt idx="12">
                  <c:v>6.8514285714285714</c:v>
                </c:pt>
                <c:pt idx="13">
                  <c:v>4.5625</c:v>
                </c:pt>
                <c:pt idx="14">
                  <c:v>7.333333333333333</c:v>
                </c:pt>
                <c:pt idx="15">
                  <c:v>4.7684210526315791</c:v>
                </c:pt>
                <c:pt idx="16">
                  <c:v>3.1392405063291138</c:v>
                </c:pt>
                <c:pt idx="17">
                  <c:v>5.6956521739130439</c:v>
                </c:pt>
                <c:pt idx="18">
                  <c:v>6.161290322580645</c:v>
                </c:pt>
                <c:pt idx="19">
                  <c:v>7.3397435897435894</c:v>
                </c:pt>
                <c:pt idx="20">
                  <c:v>5.8837209302325579</c:v>
                </c:pt>
                <c:pt idx="21">
                  <c:v>4.9333333333333336</c:v>
                </c:pt>
                <c:pt idx="22">
                  <c:v>6.7058823529411766</c:v>
                </c:pt>
                <c:pt idx="23">
                  <c:v>6.663636363636364</c:v>
                </c:pt>
                <c:pt idx="24">
                  <c:v>6.6410256410256414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64-41E9-8895-199865F026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3812968"/>
        <c:axId val="629287352"/>
      </c:barChart>
      <c:lineChart>
        <c:grouping val="standard"/>
        <c:varyColors val="0"/>
        <c:ser>
          <c:idx val="1"/>
          <c:order val="1"/>
          <c:tx>
            <c:v>Šalies vidurkis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AB6-4F61-85F3-A5579D9DDE6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AB6-4F61-85F3-A5579D9DDE6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AB6-4F61-85F3-A5579D9DDE6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AB6-4F61-85F3-A5579D9DDE6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AB6-4F61-85F3-A5579D9DDE6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AB6-4F61-85F3-A5579D9DDE6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AB6-4F61-85F3-A5579D9DDE6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AB6-4F61-85F3-A5579D9DDE6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AB6-4F61-85F3-A5579D9DDE6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AB6-4F61-85F3-A5579D9DDE6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AB6-4F61-85F3-A5579D9DDE60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AB6-4F61-85F3-A5579D9DDE6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AB6-4F61-85F3-A5579D9DDE60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AB6-4F61-85F3-A5579D9DDE60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AB6-4F61-85F3-A5579D9DDE60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B6-4F61-85F3-A5579D9DDE60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B6-4F61-85F3-A5579D9DDE60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AB6-4F61-85F3-A5579D9DDE60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AB6-4F61-85F3-A5579D9DDE60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B6-4F61-85F3-A5579D9DDE60}"/>
                </c:ext>
              </c:extLst>
            </c:dLbl>
            <c:dLbl>
              <c:idx val="20"/>
              <c:layout>
                <c:manualLayout>
                  <c:x val="3.5522269666051362E-2"/>
                  <c:y val="-0.191428501860369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074838429613601E-2"/>
                      <c:h val="4.50226077331240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AB6-4F61-85F3-A5579D9DDE60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AB6-4F61-85F3-A5579D9DDE60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B6-4F61-85F3-A5579D9DDE60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AB6-4F61-85F3-A5579D9DDE60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B6-4F61-85F3-A5579D9DD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savivaldybės!$C$34:$C$58</c:f>
              <c:strCache>
                <c:ptCount val="25"/>
                <c:pt idx="0">
                  <c:v>G15</c:v>
                </c:pt>
                <c:pt idx="1">
                  <c:v>G10</c:v>
                </c:pt>
                <c:pt idx="2">
                  <c:v>G17</c:v>
                </c:pt>
                <c:pt idx="3">
                  <c:v>G18</c:v>
                </c:pt>
                <c:pt idx="4">
                  <c:v>G20</c:v>
                </c:pt>
                <c:pt idx="5">
                  <c:v>G8</c:v>
                </c:pt>
                <c:pt idx="6">
                  <c:v>G2</c:v>
                </c:pt>
                <c:pt idx="7">
                  <c:v>G11</c:v>
                </c:pt>
                <c:pt idx="8">
                  <c:v>G13</c:v>
                </c:pt>
                <c:pt idx="9">
                  <c:v>G3</c:v>
                </c:pt>
                <c:pt idx="10">
                  <c:v>G4</c:v>
                </c:pt>
                <c:pt idx="11">
                  <c:v>SP3</c:v>
                </c:pt>
                <c:pt idx="12">
                  <c:v>G14</c:v>
                </c:pt>
                <c:pt idx="13">
                  <c:v>G5</c:v>
                </c:pt>
                <c:pt idx="14">
                  <c:v>SP2</c:v>
                </c:pt>
                <c:pt idx="15">
                  <c:v>G12</c:v>
                </c:pt>
                <c:pt idx="16">
                  <c:v>MC1</c:v>
                </c:pt>
                <c:pt idx="17">
                  <c:v>G1</c:v>
                </c:pt>
                <c:pt idx="18">
                  <c:v>G1</c:v>
                </c:pt>
                <c:pt idx="19">
                  <c:v>G9</c:v>
                </c:pt>
                <c:pt idx="20">
                  <c:v>G21</c:v>
                </c:pt>
                <c:pt idx="21">
                  <c:v>G6</c:v>
                </c:pt>
                <c:pt idx="22">
                  <c:v>G7</c:v>
                </c:pt>
                <c:pt idx="23">
                  <c:v>G16</c:v>
                </c:pt>
                <c:pt idx="24">
                  <c:v>P1</c:v>
                </c:pt>
              </c:strCache>
            </c:strRef>
          </c:cat>
          <c:val>
            <c:numRef>
              <c:f>savivaldybės!$Q$34:$Q$58</c:f>
              <c:numCache>
                <c:formatCode>General</c:formatCode>
                <c:ptCount val="25"/>
                <c:pt idx="0">
                  <c:v>5.52</c:v>
                </c:pt>
                <c:pt idx="1">
                  <c:v>5.52</c:v>
                </c:pt>
                <c:pt idx="2">
                  <c:v>5.52</c:v>
                </c:pt>
                <c:pt idx="3">
                  <c:v>5.52</c:v>
                </c:pt>
                <c:pt idx="4">
                  <c:v>5.52</c:v>
                </c:pt>
                <c:pt idx="5">
                  <c:v>5.52</c:v>
                </c:pt>
                <c:pt idx="6">
                  <c:v>5.52</c:v>
                </c:pt>
                <c:pt idx="7">
                  <c:v>5.52</c:v>
                </c:pt>
                <c:pt idx="8">
                  <c:v>5.52</c:v>
                </c:pt>
                <c:pt idx="9">
                  <c:v>5.52</c:v>
                </c:pt>
                <c:pt idx="10">
                  <c:v>5.52</c:v>
                </c:pt>
                <c:pt idx="11">
                  <c:v>5.52</c:v>
                </c:pt>
                <c:pt idx="12">
                  <c:v>5.52</c:v>
                </c:pt>
                <c:pt idx="13">
                  <c:v>5.52</c:v>
                </c:pt>
                <c:pt idx="14">
                  <c:v>5.52</c:v>
                </c:pt>
                <c:pt idx="15">
                  <c:v>5.52</c:v>
                </c:pt>
                <c:pt idx="16">
                  <c:v>5.52</c:v>
                </c:pt>
                <c:pt idx="17">
                  <c:v>5.52</c:v>
                </c:pt>
                <c:pt idx="18">
                  <c:v>5.52</c:v>
                </c:pt>
                <c:pt idx="19">
                  <c:v>5.52</c:v>
                </c:pt>
                <c:pt idx="20">
                  <c:v>5.52</c:v>
                </c:pt>
                <c:pt idx="21">
                  <c:v>5.52</c:v>
                </c:pt>
                <c:pt idx="22">
                  <c:v>5.52</c:v>
                </c:pt>
                <c:pt idx="23">
                  <c:v>5.52</c:v>
                </c:pt>
                <c:pt idx="24">
                  <c:v>5.52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64-41E9-8895-199865F0265A}"/>
            </c:ext>
          </c:extLst>
        </c:ser>
        <c:ser>
          <c:idx val="2"/>
          <c:order val="2"/>
          <c:tx>
            <c:v>Kauno m. sav. vidurkis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AB6-4F61-85F3-A5579D9DDE6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AB6-4F61-85F3-A5579D9DDE6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AB6-4F61-85F3-A5579D9DDE6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AB6-4F61-85F3-A5579D9DDE6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AB6-4F61-85F3-A5579D9DDE6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AB6-4F61-85F3-A5579D9DDE6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AB6-4F61-85F3-A5579D9DDE6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AB6-4F61-85F3-A5579D9DDE6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AB6-4F61-85F3-A5579D9DDE6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AB6-4F61-85F3-A5579D9DDE6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AB6-4F61-85F3-A5579D9DDE60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AB6-4F61-85F3-A5579D9DDE6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1AB6-4F61-85F3-A5579D9DDE60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1AB6-4F61-85F3-A5579D9DDE60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1AB6-4F61-85F3-A5579D9DDE60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1AB6-4F61-85F3-A5579D9DDE60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1AB6-4F61-85F3-A5579D9DDE60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1AB6-4F61-85F3-A5579D9DDE60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1AB6-4F61-85F3-A5579D9DDE60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1AB6-4F61-85F3-A5579D9DDE60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1AB6-4F61-85F3-A5579D9DDE60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B6-4F61-85F3-A5579D9DDE60}"/>
                </c:ext>
              </c:extLst>
            </c:dLbl>
            <c:dLbl>
              <c:idx val="22"/>
              <c:layout>
                <c:manualLayout>
                  <c:x val="2.3343205780547983E-2"/>
                  <c:y val="-0.176703232486495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B6-4F61-85F3-A5579D9DDE60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1AB6-4F61-85F3-A5579D9DDE60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1AB6-4F61-85F3-A5579D9DDE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savivaldybės!$C$34:$C$58</c:f>
              <c:strCache>
                <c:ptCount val="25"/>
                <c:pt idx="0">
                  <c:v>G15</c:v>
                </c:pt>
                <c:pt idx="1">
                  <c:v>G10</c:v>
                </c:pt>
                <c:pt idx="2">
                  <c:v>G17</c:v>
                </c:pt>
                <c:pt idx="3">
                  <c:v>G18</c:v>
                </c:pt>
                <c:pt idx="4">
                  <c:v>G20</c:v>
                </c:pt>
                <c:pt idx="5">
                  <c:v>G8</c:v>
                </c:pt>
                <c:pt idx="6">
                  <c:v>G2</c:v>
                </c:pt>
                <c:pt idx="7">
                  <c:v>G11</c:v>
                </c:pt>
                <c:pt idx="8">
                  <c:v>G13</c:v>
                </c:pt>
                <c:pt idx="9">
                  <c:v>G3</c:v>
                </c:pt>
                <c:pt idx="10">
                  <c:v>G4</c:v>
                </c:pt>
                <c:pt idx="11">
                  <c:v>SP3</c:v>
                </c:pt>
                <c:pt idx="12">
                  <c:v>G14</c:v>
                </c:pt>
                <c:pt idx="13">
                  <c:v>G5</c:v>
                </c:pt>
                <c:pt idx="14">
                  <c:v>SP2</c:v>
                </c:pt>
                <c:pt idx="15">
                  <c:v>G12</c:v>
                </c:pt>
                <c:pt idx="16">
                  <c:v>MC1</c:v>
                </c:pt>
                <c:pt idx="17">
                  <c:v>G1</c:v>
                </c:pt>
                <c:pt idx="18">
                  <c:v>G1</c:v>
                </c:pt>
                <c:pt idx="19">
                  <c:v>G9</c:v>
                </c:pt>
                <c:pt idx="20">
                  <c:v>G21</c:v>
                </c:pt>
                <c:pt idx="21">
                  <c:v>G6</c:v>
                </c:pt>
                <c:pt idx="22">
                  <c:v>G7</c:v>
                </c:pt>
                <c:pt idx="23">
                  <c:v>G16</c:v>
                </c:pt>
                <c:pt idx="24">
                  <c:v>P1</c:v>
                </c:pt>
              </c:strCache>
            </c:strRef>
          </c:cat>
          <c:val>
            <c:numRef>
              <c:f>savivaldybės!$R$34:$R$58</c:f>
              <c:numCache>
                <c:formatCode>General</c:formatCode>
                <c:ptCount val="25"/>
                <c:pt idx="0">
                  <c:v>6.26</c:v>
                </c:pt>
                <c:pt idx="1">
                  <c:v>6.26</c:v>
                </c:pt>
                <c:pt idx="2">
                  <c:v>6.26</c:v>
                </c:pt>
                <c:pt idx="3">
                  <c:v>6.26</c:v>
                </c:pt>
                <c:pt idx="4">
                  <c:v>6.26</c:v>
                </c:pt>
                <c:pt idx="5">
                  <c:v>6.26</c:v>
                </c:pt>
                <c:pt idx="6">
                  <c:v>6.26</c:v>
                </c:pt>
                <c:pt idx="7">
                  <c:v>6.26</c:v>
                </c:pt>
                <c:pt idx="8">
                  <c:v>6.26</c:v>
                </c:pt>
                <c:pt idx="9">
                  <c:v>6.26</c:v>
                </c:pt>
                <c:pt idx="10">
                  <c:v>6.26</c:v>
                </c:pt>
                <c:pt idx="11">
                  <c:v>6.26</c:v>
                </c:pt>
                <c:pt idx="12">
                  <c:v>6.26</c:v>
                </c:pt>
                <c:pt idx="13">
                  <c:v>6.26</c:v>
                </c:pt>
                <c:pt idx="14">
                  <c:v>6.26</c:v>
                </c:pt>
                <c:pt idx="15">
                  <c:v>6.26</c:v>
                </c:pt>
                <c:pt idx="16">
                  <c:v>6.26</c:v>
                </c:pt>
                <c:pt idx="17">
                  <c:v>6.26</c:v>
                </c:pt>
                <c:pt idx="18">
                  <c:v>6.26</c:v>
                </c:pt>
                <c:pt idx="19">
                  <c:v>6.26</c:v>
                </c:pt>
                <c:pt idx="20">
                  <c:v>6.26</c:v>
                </c:pt>
                <c:pt idx="21">
                  <c:v>6.26</c:v>
                </c:pt>
                <c:pt idx="22">
                  <c:v>6.26</c:v>
                </c:pt>
                <c:pt idx="23">
                  <c:v>6.26</c:v>
                </c:pt>
                <c:pt idx="24">
                  <c:v>6.26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64-41E9-8895-199865F026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13812968"/>
        <c:axId val="629287352"/>
      </c:lineChart>
      <c:dateAx>
        <c:axId val="513812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629287352"/>
        <c:crosses val="autoZero"/>
        <c:auto val="0"/>
        <c:lblOffset val="100"/>
        <c:baseTimeUnit val="days"/>
      </c:dateAx>
      <c:valAx>
        <c:axId val="6292873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crossAx val="513812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savivaldybės!$AA$31</c:f>
              <c:strCache>
                <c:ptCount val="1"/>
                <c:pt idx="0">
                  <c:v>lietuvių kalba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savivaldybės!$Z$32:$Z$55</c:f>
              <c:strCache>
                <c:ptCount val="24"/>
                <c:pt idx="0">
                  <c:v>G15</c:v>
                </c:pt>
                <c:pt idx="1">
                  <c:v>G10</c:v>
                </c:pt>
                <c:pt idx="2">
                  <c:v>G17</c:v>
                </c:pt>
                <c:pt idx="3">
                  <c:v>G18</c:v>
                </c:pt>
                <c:pt idx="4">
                  <c:v>G20</c:v>
                </c:pt>
                <c:pt idx="5">
                  <c:v>G8</c:v>
                </c:pt>
                <c:pt idx="6">
                  <c:v>G2</c:v>
                </c:pt>
                <c:pt idx="7">
                  <c:v>G11</c:v>
                </c:pt>
                <c:pt idx="8">
                  <c:v>G13</c:v>
                </c:pt>
                <c:pt idx="9">
                  <c:v>G3</c:v>
                </c:pt>
                <c:pt idx="10">
                  <c:v>G4</c:v>
                </c:pt>
                <c:pt idx="11">
                  <c:v>SP3</c:v>
                </c:pt>
                <c:pt idx="12">
                  <c:v>G14</c:v>
                </c:pt>
                <c:pt idx="13">
                  <c:v>G5</c:v>
                </c:pt>
                <c:pt idx="14">
                  <c:v>SP2</c:v>
                </c:pt>
                <c:pt idx="15">
                  <c:v>G12</c:v>
                </c:pt>
                <c:pt idx="16">
                  <c:v>MC1</c:v>
                </c:pt>
                <c:pt idx="17">
                  <c:v>G1</c:v>
                </c:pt>
                <c:pt idx="18">
                  <c:v>G9</c:v>
                </c:pt>
                <c:pt idx="19">
                  <c:v>G21</c:v>
                </c:pt>
                <c:pt idx="20">
                  <c:v>G6</c:v>
                </c:pt>
                <c:pt idx="21">
                  <c:v>G7</c:v>
                </c:pt>
                <c:pt idx="22">
                  <c:v>G16</c:v>
                </c:pt>
                <c:pt idx="23">
                  <c:v>P1</c:v>
                </c:pt>
              </c:strCache>
            </c:strRef>
          </c:cat>
          <c:val>
            <c:numRef>
              <c:f>savivaldybės!$AA$32:$AA$55</c:f>
              <c:numCache>
                <c:formatCode>0.00</c:formatCode>
                <c:ptCount val="24"/>
                <c:pt idx="0">
                  <c:v>7.3055555555555554</c:v>
                </c:pt>
                <c:pt idx="1">
                  <c:v>6.9562043795620436</c:v>
                </c:pt>
                <c:pt idx="2">
                  <c:v>6.8659793814432986</c:v>
                </c:pt>
                <c:pt idx="3">
                  <c:v>8.1581027667984198</c:v>
                </c:pt>
                <c:pt idx="4">
                  <c:v>6.9393939393939394</c:v>
                </c:pt>
                <c:pt idx="5">
                  <c:v>6.7397260273972606</c:v>
                </c:pt>
                <c:pt idx="6">
                  <c:v>6.8</c:v>
                </c:pt>
                <c:pt idx="7">
                  <c:v>7.5533333333333337</c:v>
                </c:pt>
                <c:pt idx="8">
                  <c:v>8.382352941176471</c:v>
                </c:pt>
                <c:pt idx="9">
                  <c:v>7.0267857142857144</c:v>
                </c:pt>
                <c:pt idx="10">
                  <c:v>6.7777777777777777</c:v>
                </c:pt>
                <c:pt idx="11">
                  <c:v>6</c:v>
                </c:pt>
                <c:pt idx="12">
                  <c:v>7.9485714285714284</c:v>
                </c:pt>
                <c:pt idx="13">
                  <c:v>6.1333333333333337</c:v>
                </c:pt>
                <c:pt idx="14">
                  <c:v>9</c:v>
                </c:pt>
                <c:pt idx="15">
                  <c:v>6.9473684210526319</c:v>
                </c:pt>
                <c:pt idx="16">
                  <c:v>4.8181818181818183</c:v>
                </c:pt>
                <c:pt idx="17">
                  <c:v>6.2985074626865671</c:v>
                </c:pt>
                <c:pt idx="18">
                  <c:v>7.6794871794871797</c:v>
                </c:pt>
                <c:pt idx="19">
                  <c:v>6.6428571428571432</c:v>
                </c:pt>
                <c:pt idx="20">
                  <c:v>6.5777777777777775</c:v>
                </c:pt>
                <c:pt idx="21">
                  <c:v>7.7941176470588234</c:v>
                </c:pt>
                <c:pt idx="22">
                  <c:v>7.5909090909090908</c:v>
                </c:pt>
                <c:pt idx="23">
                  <c:v>6.615384615384615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7C-448C-98D3-F3AFFCCC5E6D}"/>
            </c:ext>
          </c:extLst>
        </c:ser>
        <c:ser>
          <c:idx val="1"/>
          <c:order val="1"/>
          <c:tx>
            <c:strRef>
              <c:f>savivaldybės!$AB$31</c:f>
              <c:strCache>
                <c:ptCount val="1"/>
                <c:pt idx="0">
                  <c:v>matematika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savivaldybės!$Z$32:$Z$55</c:f>
              <c:strCache>
                <c:ptCount val="24"/>
                <c:pt idx="0">
                  <c:v>G15</c:v>
                </c:pt>
                <c:pt idx="1">
                  <c:v>G10</c:v>
                </c:pt>
                <c:pt idx="2">
                  <c:v>G17</c:v>
                </c:pt>
                <c:pt idx="3">
                  <c:v>G18</c:v>
                </c:pt>
                <c:pt idx="4">
                  <c:v>G20</c:v>
                </c:pt>
                <c:pt idx="5">
                  <c:v>G8</c:v>
                </c:pt>
                <c:pt idx="6">
                  <c:v>G2</c:v>
                </c:pt>
                <c:pt idx="7">
                  <c:v>G11</c:v>
                </c:pt>
                <c:pt idx="8">
                  <c:v>G13</c:v>
                </c:pt>
                <c:pt idx="9">
                  <c:v>G3</c:v>
                </c:pt>
                <c:pt idx="10">
                  <c:v>G4</c:v>
                </c:pt>
                <c:pt idx="11">
                  <c:v>SP3</c:v>
                </c:pt>
                <c:pt idx="12">
                  <c:v>G14</c:v>
                </c:pt>
                <c:pt idx="13">
                  <c:v>G5</c:v>
                </c:pt>
                <c:pt idx="14">
                  <c:v>SP2</c:v>
                </c:pt>
                <c:pt idx="15">
                  <c:v>G12</c:v>
                </c:pt>
                <c:pt idx="16">
                  <c:v>MC1</c:v>
                </c:pt>
                <c:pt idx="17">
                  <c:v>G1</c:v>
                </c:pt>
                <c:pt idx="18">
                  <c:v>G9</c:v>
                </c:pt>
                <c:pt idx="19">
                  <c:v>G21</c:v>
                </c:pt>
                <c:pt idx="20">
                  <c:v>G6</c:v>
                </c:pt>
                <c:pt idx="21">
                  <c:v>G7</c:v>
                </c:pt>
                <c:pt idx="22">
                  <c:v>G16</c:v>
                </c:pt>
                <c:pt idx="23">
                  <c:v>P1</c:v>
                </c:pt>
              </c:strCache>
            </c:strRef>
          </c:cat>
          <c:val>
            <c:numRef>
              <c:f>savivaldybės!$AB$32:$AB$55</c:f>
              <c:numCache>
                <c:formatCode>General</c:formatCode>
                <c:ptCount val="24"/>
                <c:pt idx="0">
                  <c:v>7.69</c:v>
                </c:pt>
                <c:pt idx="1">
                  <c:v>5.21</c:v>
                </c:pt>
                <c:pt idx="2">
                  <c:v>5.14</c:v>
                </c:pt>
                <c:pt idx="3">
                  <c:v>8.3800000000000008</c:v>
                </c:pt>
                <c:pt idx="4">
                  <c:v>5.26</c:v>
                </c:pt>
                <c:pt idx="5">
                  <c:v>6.1</c:v>
                </c:pt>
                <c:pt idx="6">
                  <c:v>4.68</c:v>
                </c:pt>
                <c:pt idx="7">
                  <c:v>6.21</c:v>
                </c:pt>
                <c:pt idx="8">
                  <c:v>7.08</c:v>
                </c:pt>
                <c:pt idx="9">
                  <c:v>5.69</c:v>
                </c:pt>
                <c:pt idx="10">
                  <c:v>5</c:v>
                </c:pt>
                <c:pt idx="11">
                  <c:v>9</c:v>
                </c:pt>
                <c:pt idx="12">
                  <c:v>6.85</c:v>
                </c:pt>
                <c:pt idx="13">
                  <c:v>4.5599999999999996</c:v>
                </c:pt>
                <c:pt idx="14">
                  <c:v>7.33</c:v>
                </c:pt>
                <c:pt idx="15">
                  <c:v>4.7699999999999996</c:v>
                </c:pt>
                <c:pt idx="16">
                  <c:v>3.14</c:v>
                </c:pt>
                <c:pt idx="17">
                  <c:v>5.7</c:v>
                </c:pt>
                <c:pt idx="18">
                  <c:v>7.34</c:v>
                </c:pt>
                <c:pt idx="19">
                  <c:v>5.88</c:v>
                </c:pt>
                <c:pt idx="20">
                  <c:v>4.93</c:v>
                </c:pt>
                <c:pt idx="21">
                  <c:v>6.71</c:v>
                </c:pt>
                <c:pt idx="22">
                  <c:v>6.66</c:v>
                </c:pt>
                <c:pt idx="23">
                  <c:v>6.64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7C-448C-98D3-F3AFFCCC5E6D}"/>
            </c:ext>
          </c:extLst>
        </c:ser>
        <c:ser>
          <c:idx val="3"/>
          <c:order val="2"/>
          <c:tx>
            <c:strRef>
              <c:f>savivaldybės!$AD$31</c:f>
              <c:strCache>
                <c:ptCount val="1"/>
                <c:pt idx="0">
                  <c:v>atotrūkiai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savivaldybės!$Z$32:$Z$55</c:f>
              <c:strCache>
                <c:ptCount val="24"/>
                <c:pt idx="0">
                  <c:v>G15</c:v>
                </c:pt>
                <c:pt idx="1">
                  <c:v>G10</c:v>
                </c:pt>
                <c:pt idx="2">
                  <c:v>G17</c:v>
                </c:pt>
                <c:pt idx="3">
                  <c:v>G18</c:v>
                </c:pt>
                <c:pt idx="4">
                  <c:v>G20</c:v>
                </c:pt>
                <c:pt idx="5">
                  <c:v>G8</c:v>
                </c:pt>
                <c:pt idx="6">
                  <c:v>G2</c:v>
                </c:pt>
                <c:pt idx="7">
                  <c:v>G11</c:v>
                </c:pt>
                <c:pt idx="8">
                  <c:v>G13</c:v>
                </c:pt>
                <c:pt idx="9">
                  <c:v>G3</c:v>
                </c:pt>
                <c:pt idx="10">
                  <c:v>G4</c:v>
                </c:pt>
                <c:pt idx="11">
                  <c:v>SP3</c:v>
                </c:pt>
                <c:pt idx="12">
                  <c:v>G14</c:v>
                </c:pt>
                <c:pt idx="13">
                  <c:v>G5</c:v>
                </c:pt>
                <c:pt idx="14">
                  <c:v>SP2</c:v>
                </c:pt>
                <c:pt idx="15">
                  <c:v>G12</c:v>
                </c:pt>
                <c:pt idx="16">
                  <c:v>MC1</c:v>
                </c:pt>
                <c:pt idx="17">
                  <c:v>G1</c:v>
                </c:pt>
                <c:pt idx="18">
                  <c:v>G9</c:v>
                </c:pt>
                <c:pt idx="19">
                  <c:v>G21</c:v>
                </c:pt>
                <c:pt idx="20">
                  <c:v>G6</c:v>
                </c:pt>
                <c:pt idx="21">
                  <c:v>G7</c:v>
                </c:pt>
                <c:pt idx="22">
                  <c:v>G16</c:v>
                </c:pt>
                <c:pt idx="23">
                  <c:v>P1</c:v>
                </c:pt>
              </c:strCache>
            </c:strRef>
          </c:cat>
          <c:val>
            <c:numRef>
              <c:f>savivaldybės!$AD$32:$AD$55</c:f>
              <c:numCache>
                <c:formatCode>General</c:formatCode>
                <c:ptCount val="24"/>
                <c:pt idx="0">
                  <c:v>0.38</c:v>
                </c:pt>
                <c:pt idx="1">
                  <c:v>1.75</c:v>
                </c:pt>
                <c:pt idx="2">
                  <c:v>1.73</c:v>
                </c:pt>
                <c:pt idx="3">
                  <c:v>0.22</c:v>
                </c:pt>
                <c:pt idx="4">
                  <c:v>1.68</c:v>
                </c:pt>
                <c:pt idx="5">
                  <c:v>0.64</c:v>
                </c:pt>
                <c:pt idx="6">
                  <c:v>2.12</c:v>
                </c:pt>
                <c:pt idx="7">
                  <c:v>1.34</c:v>
                </c:pt>
                <c:pt idx="8">
                  <c:v>1.3</c:v>
                </c:pt>
                <c:pt idx="9">
                  <c:v>1.34</c:v>
                </c:pt>
                <c:pt idx="10">
                  <c:v>1.78</c:v>
                </c:pt>
                <c:pt idx="11">
                  <c:v>3</c:v>
                </c:pt>
                <c:pt idx="12">
                  <c:v>1.1000000000000001</c:v>
                </c:pt>
                <c:pt idx="13">
                  <c:v>1.57</c:v>
                </c:pt>
                <c:pt idx="14">
                  <c:v>1.67</c:v>
                </c:pt>
                <c:pt idx="15">
                  <c:v>2.1800000000000002</c:v>
                </c:pt>
                <c:pt idx="16">
                  <c:v>1.68</c:v>
                </c:pt>
                <c:pt idx="17">
                  <c:v>0.6</c:v>
                </c:pt>
                <c:pt idx="18">
                  <c:v>0.34</c:v>
                </c:pt>
                <c:pt idx="19">
                  <c:v>0.76</c:v>
                </c:pt>
                <c:pt idx="20">
                  <c:v>1.65</c:v>
                </c:pt>
                <c:pt idx="21">
                  <c:v>1.08</c:v>
                </c:pt>
                <c:pt idx="22">
                  <c:v>0.93</c:v>
                </c:pt>
                <c:pt idx="2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7C-448C-98D3-F3AFFCCC5E6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64292232"/>
        <c:axId val="364291904"/>
      </c:barChart>
      <c:catAx>
        <c:axId val="364292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64291904"/>
        <c:crosses val="autoZero"/>
        <c:auto val="1"/>
        <c:lblAlgn val="ctr"/>
        <c:lblOffset val="100"/>
        <c:noMultiLvlLbl val="0"/>
      </c:catAx>
      <c:valAx>
        <c:axId val="364291904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364292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vadinima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2019-2024 m. Kauno m. ir šalies </a:t>
            </a:r>
            <a:b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PUPP rezultatų (1-10 balų) palyginimas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424038"/>
              </p:ext>
            </p:extLst>
          </p:nvPr>
        </p:nvGraphicFramePr>
        <p:xfrm>
          <a:off x="90615" y="1447800"/>
          <a:ext cx="12768649" cy="4567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vadinimas 2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523279" cy="810152"/>
          </a:xfrm>
        </p:spPr>
        <p:txBody>
          <a:bodyPr>
            <a:normAutofit fontScale="90000"/>
          </a:bodyPr>
          <a:lstStyle/>
          <a:p>
            <a:r>
              <a:rPr lang="lt-LT" dirty="0"/>
              <a:t>PUPP Lietuvių kalbos ir literatūros rezultatai 2023-2024 </a:t>
            </a:r>
            <a:r>
              <a:rPr lang="lt-LT" dirty="0" err="1"/>
              <a:t>m.m</a:t>
            </a:r>
            <a:r>
              <a:rPr lang="lt-LT" dirty="0"/>
              <a:t>.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140064"/>
              </p:ext>
            </p:extLst>
          </p:nvPr>
        </p:nvGraphicFramePr>
        <p:xfrm>
          <a:off x="0" y="1447800"/>
          <a:ext cx="12274378" cy="4567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1636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vadinima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dirty="0"/>
              <a:t>PUPP Matematikos rezultatai 2023-2024 </a:t>
            </a:r>
            <a:r>
              <a:rPr lang="lt-LT" dirty="0" err="1"/>
              <a:t>m.m</a:t>
            </a:r>
            <a:r>
              <a:rPr lang="lt-LT" dirty="0"/>
              <a:t>.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199577"/>
              </p:ext>
            </p:extLst>
          </p:nvPr>
        </p:nvGraphicFramePr>
        <p:xfrm>
          <a:off x="-154626" y="856736"/>
          <a:ext cx="12513277" cy="5174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6032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vadinima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PUPP (</a:t>
            </a:r>
            <a:r>
              <a:rPr lang="lt-LT" dirty="0" err="1"/>
              <a:t>liet</a:t>
            </a:r>
            <a:r>
              <a:rPr lang="lt-LT" dirty="0"/>
              <a:t>. ir mat.) rezultatų skirtumai 2023-2024 </a:t>
            </a:r>
            <a:r>
              <a:rPr lang="lt-LT" dirty="0" err="1"/>
              <a:t>m.m</a:t>
            </a:r>
            <a:r>
              <a:rPr lang="lt-LT" dirty="0"/>
              <a:t>.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7671498"/>
              </p:ext>
            </p:extLst>
          </p:nvPr>
        </p:nvGraphicFramePr>
        <p:xfrm>
          <a:off x="0" y="1085851"/>
          <a:ext cx="12191999" cy="4929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78621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2015</TotalTime>
  <Words>53</Words>
  <Application>Microsoft Office PowerPoint</Application>
  <PresentationFormat>Plačiaekranė</PresentationFormat>
  <Paragraphs>8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9" baseType="lpstr">
      <vt:lpstr>Arial</vt:lpstr>
      <vt:lpstr>Open Sans</vt:lpstr>
      <vt:lpstr>Open Sans ExtraBold</vt:lpstr>
      <vt:lpstr>Times New Roman</vt:lpstr>
      <vt:lpstr>1_Office Theme</vt:lpstr>
      <vt:lpstr>2019-2024 m. Kauno m. ir šalies  PUPP rezultatų (1-10 balų) palyginimas</vt:lpstr>
      <vt:lpstr>PUPP Lietuvių kalbos ir literatūros rezultatai 2023-2024 m.m.</vt:lpstr>
      <vt:lpstr>PUPP Matematikos rezultatai 2023-2024 m.m.</vt:lpstr>
      <vt:lpstr>PUPP (liet. ir mat.) rezultatų skirtumai 2023-2024 m.m.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48</cp:revision>
  <dcterms:created xsi:type="dcterms:W3CDTF">2023-01-16T12:10:31Z</dcterms:created>
  <dcterms:modified xsi:type="dcterms:W3CDTF">2025-01-09T09:18:14Z</dcterms:modified>
</cp:coreProperties>
</file>