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1" r:id="rId1"/>
  </p:sldMasterIdLst>
  <p:notesMasterIdLst>
    <p:notesMasterId r:id="rId12"/>
  </p:notesMasterIdLst>
  <p:handoutMasterIdLst>
    <p:handoutMasterId r:id="rId13"/>
  </p:handoutMasterIdLst>
  <p:sldIdLst>
    <p:sldId id="676" r:id="rId2"/>
    <p:sldId id="686" r:id="rId3"/>
    <p:sldId id="694" r:id="rId4"/>
    <p:sldId id="704" r:id="rId5"/>
    <p:sldId id="693" r:id="rId6"/>
    <p:sldId id="703" r:id="rId7"/>
    <p:sldId id="705" r:id="rId8"/>
    <p:sldId id="696" r:id="rId9"/>
    <p:sldId id="695" r:id="rId10"/>
    <p:sldId id="678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C7AB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4" autoAdjust="0"/>
    <p:restoredTop sz="93793" autoAdjust="0"/>
  </p:normalViewPr>
  <p:slideViewPr>
    <p:cSldViewPr>
      <p:cViewPr varScale="1">
        <p:scale>
          <a:sx n="108" d="100"/>
          <a:sy n="108" d="100"/>
        </p:scale>
        <p:origin x="17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l01.kaunas.lt\ramumar\PUPP\Kopija%20921603%20PUPP%20savivaldyb&#279;s%20ataskaita%202021-08-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l01.kaunas.lt\ramumar\PUPP\2022\Kopija%20921603%20PUPP%20savivaldyb&#279;s%20ataskaita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l01.kaunas.lt\ramumar\PUPP\2022\LIETUVI&#370;%20sav_rezultatai_pupp_rez%20%20Analiz&#279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l01.kaunas.lt\ramumar\PUPP\2022\Kopija%20921603%20PUPP%20savivaldyb&#279;s%20ataskaita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l01.kaunas.lt\ramumar\PUPP\2022\MATEMATIKA%20sav_rezultatai_pupp_rez%20(2)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fl01.kaunas.lt\ramumar\PUPP\2022\LIETUVI&#370;%20sav_rezultatai_pupp_rez%20%20Analiz&#279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fl01.kaunas.lt\ramumar\PUPP\2022\2022%20PUPP%20savivaldyb&#279;s%20ataskaita%20ir%20grafikai%20skaidr&#279;m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fl01.kaunas.lt\ramumar\PUPP\2022\LIETUVI&#370;%20sav_rezultatai_pupp_rez%20%20Analiz&#279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613100607694873E-2"/>
          <c:y val="1.4067182793405949E-3"/>
          <c:w val="0.96551201025110445"/>
          <c:h val="0.65831876728726268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'2018-2022 6-10balų palyginimas '!$D$82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'2018-2022 6-10balų palyginimas '!$B$83:$B$113</c:f>
              <c:strCache>
                <c:ptCount val="31"/>
                <c:pt idx="0">
                  <c:v>G2</c:v>
                </c:pt>
                <c:pt idx="1">
                  <c:v>G19</c:v>
                </c:pt>
                <c:pt idx="2">
                  <c:v>G10</c:v>
                </c:pt>
                <c:pt idx="3">
                  <c:v>G20</c:v>
                </c:pt>
                <c:pt idx="4">
                  <c:v>G1</c:v>
                </c:pt>
                <c:pt idx="5">
                  <c:v>G6</c:v>
                </c:pt>
                <c:pt idx="6">
                  <c:v>G11</c:v>
                </c:pt>
                <c:pt idx="7">
                  <c:v>G4</c:v>
                </c:pt>
                <c:pt idx="8">
                  <c:v>G12</c:v>
                </c:pt>
                <c:pt idx="9">
                  <c:v>G17</c:v>
                </c:pt>
                <c:pt idx="10">
                  <c:v>Kauno m.</c:v>
                </c:pt>
                <c:pt idx="11">
                  <c:v>G7</c:v>
                </c:pt>
                <c:pt idx="12">
                  <c:v>G8</c:v>
                </c:pt>
                <c:pt idx="13">
                  <c:v>G3</c:v>
                </c:pt>
                <c:pt idx="14">
                  <c:v>G5</c:v>
                </c:pt>
                <c:pt idx="15">
                  <c:v>G9</c:v>
                </c:pt>
                <c:pt idx="16">
                  <c:v>P12</c:v>
                </c:pt>
                <c:pt idx="17">
                  <c:v>G16</c:v>
                </c:pt>
                <c:pt idx="18">
                  <c:v>G21</c:v>
                </c:pt>
                <c:pt idx="19">
                  <c:v>G15</c:v>
                </c:pt>
                <c:pt idx="20">
                  <c:v>G14</c:v>
                </c:pt>
                <c:pt idx="21">
                  <c:v>G13</c:v>
                </c:pt>
                <c:pt idx="22">
                  <c:v>G18</c:v>
                </c:pt>
                <c:pt idx="23">
                  <c:v>P3</c:v>
                </c:pt>
                <c:pt idx="24">
                  <c:v>P5</c:v>
                </c:pt>
                <c:pt idx="25">
                  <c:v>P12</c:v>
                </c:pt>
                <c:pt idx="26">
                  <c:v>MC1</c:v>
                </c:pt>
                <c:pt idx="27">
                  <c:v>SP1</c:v>
                </c:pt>
                <c:pt idx="28">
                  <c:v>SP3</c:v>
                </c:pt>
                <c:pt idx="29">
                  <c:v>SP2</c:v>
                </c:pt>
                <c:pt idx="30">
                  <c:v>P1</c:v>
                </c:pt>
              </c:strCache>
            </c:strRef>
          </c:cat>
          <c:val>
            <c:numRef>
              <c:f>'2018-2022 6-10balų palyginimas '!$D$83:$D$113</c:f>
              <c:numCache>
                <c:formatCode>0.00%</c:formatCode>
                <c:ptCount val="31"/>
                <c:pt idx="0">
                  <c:v>0.84440000000000004</c:v>
                </c:pt>
                <c:pt idx="1">
                  <c:v>0.28570000000000001</c:v>
                </c:pt>
                <c:pt idx="2">
                  <c:v>0.84209999999999996</c:v>
                </c:pt>
                <c:pt idx="3">
                  <c:v>0.63360000000000005</c:v>
                </c:pt>
                <c:pt idx="4">
                  <c:v>0.65749999999999997</c:v>
                </c:pt>
                <c:pt idx="5">
                  <c:v>0.74</c:v>
                </c:pt>
                <c:pt idx="6">
                  <c:v>0.84619999999999995</c:v>
                </c:pt>
                <c:pt idx="7">
                  <c:v>0.82499999999999996</c:v>
                </c:pt>
                <c:pt idx="8">
                  <c:v>0.74880000000000002</c:v>
                </c:pt>
                <c:pt idx="9">
                  <c:v>0.73870000000000002</c:v>
                </c:pt>
                <c:pt idx="10" formatCode="0%">
                  <c:v>0.78</c:v>
                </c:pt>
                <c:pt idx="11">
                  <c:v>0.83330000000000004</c:v>
                </c:pt>
                <c:pt idx="12">
                  <c:v>0.79749999999999999</c:v>
                </c:pt>
                <c:pt idx="13">
                  <c:v>0.74770000000000003</c:v>
                </c:pt>
                <c:pt idx="14">
                  <c:v>0.78569999999999995</c:v>
                </c:pt>
                <c:pt idx="15">
                  <c:v>0.91180000000000005</c:v>
                </c:pt>
                <c:pt idx="17">
                  <c:v>0.64890000000000003</c:v>
                </c:pt>
                <c:pt idx="18">
                  <c:v>0.51929999999999998</c:v>
                </c:pt>
                <c:pt idx="19">
                  <c:v>0.9143</c:v>
                </c:pt>
                <c:pt idx="20">
                  <c:v>0.97929999999999995</c:v>
                </c:pt>
                <c:pt idx="21">
                  <c:v>0.94779999999999998</c:v>
                </c:pt>
                <c:pt idx="22">
                  <c:v>0.98040000000000005</c:v>
                </c:pt>
                <c:pt idx="26">
                  <c:v>0.27910000000000001</c:v>
                </c:pt>
                <c:pt idx="27" formatCode="0%">
                  <c:v>1</c:v>
                </c:pt>
                <c:pt idx="28" formatCode="General">
                  <c:v>0</c:v>
                </c:pt>
                <c:pt idx="29" formatCode="0%">
                  <c:v>0.8</c:v>
                </c:pt>
                <c:pt idx="30">
                  <c:v>0.50009999999999999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22-4111-B7B7-9C1117A1D9BB}"/>
            </c:ext>
          </c:extLst>
        </c:ser>
        <c:ser>
          <c:idx val="2"/>
          <c:order val="2"/>
          <c:tx>
            <c:strRef>
              <c:f>'2018-2022 6-10balų palyginimas '!$E$82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'2018-2022 6-10balų palyginimas '!$B$83:$B$113</c:f>
              <c:strCache>
                <c:ptCount val="31"/>
                <c:pt idx="0">
                  <c:v>G2</c:v>
                </c:pt>
                <c:pt idx="1">
                  <c:v>G19</c:v>
                </c:pt>
                <c:pt idx="2">
                  <c:v>G10</c:v>
                </c:pt>
                <c:pt idx="3">
                  <c:v>G20</c:v>
                </c:pt>
                <c:pt idx="4">
                  <c:v>G1</c:v>
                </c:pt>
                <c:pt idx="5">
                  <c:v>G6</c:v>
                </c:pt>
                <c:pt idx="6">
                  <c:v>G11</c:v>
                </c:pt>
                <c:pt idx="7">
                  <c:v>G4</c:v>
                </c:pt>
                <c:pt idx="8">
                  <c:v>G12</c:v>
                </c:pt>
                <c:pt idx="9">
                  <c:v>G17</c:v>
                </c:pt>
                <c:pt idx="10">
                  <c:v>Kauno m.</c:v>
                </c:pt>
                <c:pt idx="11">
                  <c:v>G7</c:v>
                </c:pt>
                <c:pt idx="12">
                  <c:v>G8</c:v>
                </c:pt>
                <c:pt idx="13">
                  <c:v>G3</c:v>
                </c:pt>
                <c:pt idx="14">
                  <c:v>G5</c:v>
                </c:pt>
                <c:pt idx="15">
                  <c:v>G9</c:v>
                </c:pt>
                <c:pt idx="16">
                  <c:v>P12</c:v>
                </c:pt>
                <c:pt idx="17">
                  <c:v>G16</c:v>
                </c:pt>
                <c:pt idx="18">
                  <c:v>G21</c:v>
                </c:pt>
                <c:pt idx="19">
                  <c:v>G15</c:v>
                </c:pt>
                <c:pt idx="20">
                  <c:v>G14</c:v>
                </c:pt>
                <c:pt idx="21">
                  <c:v>G13</c:v>
                </c:pt>
                <c:pt idx="22">
                  <c:v>G18</c:v>
                </c:pt>
                <c:pt idx="23">
                  <c:v>P3</c:v>
                </c:pt>
                <c:pt idx="24">
                  <c:v>P5</c:v>
                </c:pt>
                <c:pt idx="25">
                  <c:v>P12</c:v>
                </c:pt>
                <c:pt idx="26">
                  <c:v>MC1</c:v>
                </c:pt>
                <c:pt idx="27">
                  <c:v>SP1</c:v>
                </c:pt>
                <c:pt idx="28">
                  <c:v>SP3</c:v>
                </c:pt>
                <c:pt idx="29">
                  <c:v>SP2</c:v>
                </c:pt>
                <c:pt idx="30">
                  <c:v>P1</c:v>
                </c:pt>
              </c:strCache>
            </c:strRef>
          </c:cat>
          <c:val>
            <c:numRef>
              <c:f>'2018-2022 6-10balų palyginimas '!$E$83:$E$113</c:f>
              <c:numCache>
                <c:formatCode>0.00%</c:formatCode>
                <c:ptCount val="31"/>
                <c:pt idx="0">
                  <c:v>0.81640000000000001</c:v>
                </c:pt>
                <c:pt idx="1">
                  <c:v>0.56899999999999995</c:v>
                </c:pt>
                <c:pt idx="2">
                  <c:v>0.88570000000000004</c:v>
                </c:pt>
                <c:pt idx="3">
                  <c:v>0.85719999999999996</c:v>
                </c:pt>
                <c:pt idx="4">
                  <c:v>0.92379999999999995</c:v>
                </c:pt>
                <c:pt idx="5">
                  <c:v>0.82969999999999999</c:v>
                </c:pt>
                <c:pt idx="6">
                  <c:v>0.76770000000000005</c:v>
                </c:pt>
                <c:pt idx="7">
                  <c:v>0.86109999999999998</c:v>
                </c:pt>
                <c:pt idx="8">
                  <c:v>0.82789999999999997</c:v>
                </c:pt>
                <c:pt idx="9">
                  <c:v>0.68500000000000005</c:v>
                </c:pt>
                <c:pt idx="10">
                  <c:v>0.72970000000000002</c:v>
                </c:pt>
                <c:pt idx="11">
                  <c:v>0.89800000000000002</c:v>
                </c:pt>
                <c:pt idx="12">
                  <c:v>0.79220000000000002</c:v>
                </c:pt>
                <c:pt idx="13">
                  <c:v>0.80410000000000004</c:v>
                </c:pt>
                <c:pt idx="14" formatCode="0%">
                  <c:v>0.6</c:v>
                </c:pt>
                <c:pt idx="15">
                  <c:v>0.94850000000000001</c:v>
                </c:pt>
                <c:pt idx="17">
                  <c:v>0.86519999999999997</c:v>
                </c:pt>
                <c:pt idx="18">
                  <c:v>0.66669999999999996</c:v>
                </c:pt>
                <c:pt idx="19">
                  <c:v>0.84909999999999997</c:v>
                </c:pt>
                <c:pt idx="20">
                  <c:v>0.97709999999999997</c:v>
                </c:pt>
                <c:pt idx="21">
                  <c:v>0.9879</c:v>
                </c:pt>
                <c:pt idx="22">
                  <c:v>0.98329999999999995</c:v>
                </c:pt>
                <c:pt idx="25">
                  <c:v>0.7419</c:v>
                </c:pt>
                <c:pt idx="26">
                  <c:v>0.1842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22-4111-B7B7-9C1117A1D9BB}"/>
            </c:ext>
          </c:extLst>
        </c:ser>
        <c:ser>
          <c:idx val="4"/>
          <c:order val="4"/>
          <c:tx>
            <c:strRef>
              <c:f>'2018-2022 6-10balų palyginimas '!$G$82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'2018-2022 6-10balų palyginimas '!$B$83:$B$113</c:f>
              <c:strCache>
                <c:ptCount val="31"/>
                <c:pt idx="0">
                  <c:v>G2</c:v>
                </c:pt>
                <c:pt idx="1">
                  <c:v>G19</c:v>
                </c:pt>
                <c:pt idx="2">
                  <c:v>G10</c:v>
                </c:pt>
                <c:pt idx="3">
                  <c:v>G20</c:v>
                </c:pt>
                <c:pt idx="4">
                  <c:v>G1</c:v>
                </c:pt>
                <c:pt idx="5">
                  <c:v>G6</c:v>
                </c:pt>
                <c:pt idx="6">
                  <c:v>G11</c:v>
                </c:pt>
                <c:pt idx="7">
                  <c:v>G4</c:v>
                </c:pt>
                <c:pt idx="8">
                  <c:v>G12</c:v>
                </c:pt>
                <c:pt idx="9">
                  <c:v>G17</c:v>
                </c:pt>
                <c:pt idx="10">
                  <c:v>Kauno m.</c:v>
                </c:pt>
                <c:pt idx="11">
                  <c:v>G7</c:v>
                </c:pt>
                <c:pt idx="12">
                  <c:v>G8</c:v>
                </c:pt>
                <c:pt idx="13">
                  <c:v>G3</c:v>
                </c:pt>
                <c:pt idx="14">
                  <c:v>G5</c:v>
                </c:pt>
                <c:pt idx="15">
                  <c:v>G9</c:v>
                </c:pt>
                <c:pt idx="16">
                  <c:v>P12</c:v>
                </c:pt>
                <c:pt idx="17">
                  <c:v>G16</c:v>
                </c:pt>
                <c:pt idx="18">
                  <c:v>G21</c:v>
                </c:pt>
                <c:pt idx="19">
                  <c:v>G15</c:v>
                </c:pt>
                <c:pt idx="20">
                  <c:v>G14</c:v>
                </c:pt>
                <c:pt idx="21">
                  <c:v>G13</c:v>
                </c:pt>
                <c:pt idx="22">
                  <c:v>G18</c:v>
                </c:pt>
                <c:pt idx="23">
                  <c:v>P3</c:v>
                </c:pt>
                <c:pt idx="24">
                  <c:v>P5</c:v>
                </c:pt>
                <c:pt idx="25">
                  <c:v>P12</c:v>
                </c:pt>
                <c:pt idx="26">
                  <c:v>MC1</c:v>
                </c:pt>
                <c:pt idx="27">
                  <c:v>SP1</c:v>
                </c:pt>
                <c:pt idx="28">
                  <c:v>SP3</c:v>
                </c:pt>
                <c:pt idx="29">
                  <c:v>SP2</c:v>
                </c:pt>
                <c:pt idx="30">
                  <c:v>P1</c:v>
                </c:pt>
              </c:strCache>
            </c:strRef>
          </c:cat>
          <c:val>
            <c:numRef>
              <c:f>'2018-2022 6-10balų palyginimas '!$G$83:$G$113</c:f>
              <c:numCache>
                <c:formatCode>0%</c:formatCode>
                <c:ptCount val="31"/>
                <c:pt idx="0">
                  <c:v>0.26300000000000001</c:v>
                </c:pt>
                <c:pt idx="1">
                  <c:v>0.36199999999999999</c:v>
                </c:pt>
                <c:pt idx="2">
                  <c:v>0.63500000000000001</c:v>
                </c:pt>
                <c:pt idx="3">
                  <c:v>0.63400000000000001</c:v>
                </c:pt>
                <c:pt idx="4">
                  <c:v>0.61699999999999999</c:v>
                </c:pt>
                <c:pt idx="5">
                  <c:v>0.57699999999999996</c:v>
                </c:pt>
                <c:pt idx="6">
                  <c:v>0.72899999999999998</c:v>
                </c:pt>
                <c:pt idx="7">
                  <c:v>0.6</c:v>
                </c:pt>
                <c:pt idx="8">
                  <c:v>0.72899999999999998</c:v>
                </c:pt>
                <c:pt idx="9">
                  <c:v>0.74399999999999999</c:v>
                </c:pt>
                <c:pt idx="10">
                  <c:v>0.76500000000000001</c:v>
                </c:pt>
                <c:pt idx="11">
                  <c:v>0.69399999999999995</c:v>
                </c:pt>
                <c:pt idx="12">
                  <c:v>0.753</c:v>
                </c:pt>
                <c:pt idx="13">
                  <c:v>0.83799999999999997</c:v>
                </c:pt>
                <c:pt idx="14">
                  <c:v>0.69199999999999995</c:v>
                </c:pt>
                <c:pt idx="15">
                  <c:v>0.81399999999999995</c:v>
                </c:pt>
                <c:pt idx="16">
                  <c:v>0.68400000000000005</c:v>
                </c:pt>
                <c:pt idx="17">
                  <c:v>0.84499999999999997</c:v>
                </c:pt>
                <c:pt idx="18">
                  <c:v>0.75</c:v>
                </c:pt>
                <c:pt idx="19">
                  <c:v>0.96099999999999997</c:v>
                </c:pt>
                <c:pt idx="20">
                  <c:v>0.91400000000000003</c:v>
                </c:pt>
                <c:pt idx="21">
                  <c:v>0.91200000000000003</c:v>
                </c:pt>
                <c:pt idx="22">
                  <c:v>0.97799999999999998</c:v>
                </c:pt>
                <c:pt idx="23" formatCode="0.00%">
                  <c:v>0.52900000000000003</c:v>
                </c:pt>
                <c:pt idx="24" formatCode="0.00%">
                  <c:v>0.46700000000000003</c:v>
                </c:pt>
                <c:pt idx="25" formatCode="0.00%">
                  <c:v>0.78900000000000003</c:v>
                </c:pt>
                <c:pt idx="26" formatCode="0.00%">
                  <c:v>0.188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22-4111-B7B7-9C1117A1D9BB}"/>
            </c:ext>
          </c:extLst>
        </c:ser>
        <c:ser>
          <c:idx val="6"/>
          <c:order val="6"/>
          <c:tx>
            <c:strRef>
              <c:f>'2018-2022 6-10balų palyginimas '!$I$82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'2018-2022 6-10balų palyginimas '!$B$83:$B$113</c:f>
              <c:strCache>
                <c:ptCount val="31"/>
                <c:pt idx="0">
                  <c:v>G2</c:v>
                </c:pt>
                <c:pt idx="1">
                  <c:v>G19</c:v>
                </c:pt>
                <c:pt idx="2">
                  <c:v>G10</c:v>
                </c:pt>
                <c:pt idx="3">
                  <c:v>G20</c:v>
                </c:pt>
                <c:pt idx="4">
                  <c:v>G1</c:v>
                </c:pt>
                <c:pt idx="5">
                  <c:v>G6</c:v>
                </c:pt>
                <c:pt idx="6">
                  <c:v>G11</c:v>
                </c:pt>
                <c:pt idx="7">
                  <c:v>G4</c:v>
                </c:pt>
                <c:pt idx="8">
                  <c:v>G12</c:v>
                </c:pt>
                <c:pt idx="9">
                  <c:v>G17</c:v>
                </c:pt>
                <c:pt idx="10">
                  <c:v>Kauno m.</c:v>
                </c:pt>
                <c:pt idx="11">
                  <c:v>G7</c:v>
                </c:pt>
                <c:pt idx="12">
                  <c:v>G8</c:v>
                </c:pt>
                <c:pt idx="13">
                  <c:v>G3</c:v>
                </c:pt>
                <c:pt idx="14">
                  <c:v>G5</c:v>
                </c:pt>
                <c:pt idx="15">
                  <c:v>G9</c:v>
                </c:pt>
                <c:pt idx="16">
                  <c:v>P12</c:v>
                </c:pt>
                <c:pt idx="17">
                  <c:v>G16</c:v>
                </c:pt>
                <c:pt idx="18">
                  <c:v>G21</c:v>
                </c:pt>
                <c:pt idx="19">
                  <c:v>G15</c:v>
                </c:pt>
                <c:pt idx="20">
                  <c:v>G14</c:v>
                </c:pt>
                <c:pt idx="21">
                  <c:v>G13</c:v>
                </c:pt>
                <c:pt idx="22">
                  <c:v>G18</c:v>
                </c:pt>
                <c:pt idx="23">
                  <c:v>P3</c:v>
                </c:pt>
                <c:pt idx="24">
                  <c:v>P5</c:v>
                </c:pt>
                <c:pt idx="25">
                  <c:v>P12</c:v>
                </c:pt>
                <c:pt idx="26">
                  <c:v>MC1</c:v>
                </c:pt>
                <c:pt idx="27">
                  <c:v>SP1</c:v>
                </c:pt>
                <c:pt idx="28">
                  <c:v>SP3</c:v>
                </c:pt>
                <c:pt idx="29">
                  <c:v>SP2</c:v>
                </c:pt>
                <c:pt idx="30">
                  <c:v>P1</c:v>
                </c:pt>
              </c:strCache>
            </c:strRef>
          </c:cat>
          <c:val>
            <c:numRef>
              <c:f>'2018-2022 6-10balų palyginimas '!$I$83:$I$113</c:f>
              <c:numCache>
                <c:formatCode>0.00%</c:formatCode>
                <c:ptCount val="31"/>
                <c:pt idx="0" formatCode="0%">
                  <c:v>0.85109999999999997</c:v>
                </c:pt>
                <c:pt idx="1">
                  <c:v>0.77329999999999999</c:v>
                </c:pt>
                <c:pt idx="2" formatCode="0%">
                  <c:v>0.66</c:v>
                </c:pt>
                <c:pt idx="3" formatCode="0%">
                  <c:v>0.58750000000000002</c:v>
                </c:pt>
                <c:pt idx="4" formatCode="0%">
                  <c:v>0.63</c:v>
                </c:pt>
                <c:pt idx="5" formatCode="0%">
                  <c:v>0.9</c:v>
                </c:pt>
                <c:pt idx="6" formatCode="0%">
                  <c:v>0.74019999999999997</c:v>
                </c:pt>
                <c:pt idx="7" formatCode="0%">
                  <c:v>0.78</c:v>
                </c:pt>
                <c:pt idx="8" formatCode="0%">
                  <c:v>0.85</c:v>
                </c:pt>
                <c:pt idx="9" formatCode="0%">
                  <c:v>0.79</c:v>
                </c:pt>
                <c:pt idx="10" formatCode="0%">
                  <c:v>0.79</c:v>
                </c:pt>
                <c:pt idx="11" formatCode="0%">
                  <c:v>0.69440000000000002</c:v>
                </c:pt>
                <c:pt idx="12" formatCode="0%">
                  <c:v>0.78569999999999995</c:v>
                </c:pt>
                <c:pt idx="13" formatCode="0%">
                  <c:v>0.76639999999999997</c:v>
                </c:pt>
                <c:pt idx="14" formatCode="0%">
                  <c:v>0.79</c:v>
                </c:pt>
                <c:pt idx="15" formatCode="0%">
                  <c:v>0.9012</c:v>
                </c:pt>
                <c:pt idx="16" formatCode="0%">
                  <c:v>0.85</c:v>
                </c:pt>
                <c:pt idx="17" formatCode="0%">
                  <c:v>0.85409999999999997</c:v>
                </c:pt>
                <c:pt idx="18" formatCode="0%">
                  <c:v>0.66</c:v>
                </c:pt>
                <c:pt idx="19" formatCode="0%">
                  <c:v>0.78790000000000004</c:v>
                </c:pt>
                <c:pt idx="20" formatCode="0%">
                  <c:v>0.86</c:v>
                </c:pt>
                <c:pt idx="21" formatCode="0%">
                  <c:v>0.9274</c:v>
                </c:pt>
                <c:pt idx="22" formatCode="0%">
                  <c:v>0.99150000000000005</c:v>
                </c:pt>
                <c:pt idx="23">
                  <c:v>0.29409999999999997</c:v>
                </c:pt>
                <c:pt idx="24" formatCode="0%">
                  <c:v>0.8</c:v>
                </c:pt>
                <c:pt idx="25">
                  <c:v>0.55879999999999996</c:v>
                </c:pt>
                <c:pt idx="26">
                  <c:v>0.22220000000000001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22-4111-B7B7-9C1117A1D9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37110464"/>
        <c:axId val="537110792"/>
      </c:barChart>
      <c:lineChart>
        <c:grouping val="standard"/>
        <c:varyColors val="0"/>
        <c:ser>
          <c:idx val="0"/>
          <c:order val="0"/>
          <c:tx>
            <c:strRef>
              <c:f>'2018-2022 6-10balų palyginimas '!$C$82</c:f>
              <c:strCache>
                <c:ptCount val="1"/>
                <c:pt idx="0">
                  <c:v>Lietuvos  vidurkis 2022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'2018-2022 6-10balų palyginimas '!$B$83:$B$113</c:f>
              <c:strCache>
                <c:ptCount val="31"/>
                <c:pt idx="0">
                  <c:v>G2</c:v>
                </c:pt>
                <c:pt idx="1">
                  <c:v>G19</c:v>
                </c:pt>
                <c:pt idx="2">
                  <c:v>G10</c:v>
                </c:pt>
                <c:pt idx="3">
                  <c:v>G20</c:v>
                </c:pt>
                <c:pt idx="4">
                  <c:v>G1</c:v>
                </c:pt>
                <c:pt idx="5">
                  <c:v>G6</c:v>
                </c:pt>
                <c:pt idx="6">
                  <c:v>G11</c:v>
                </c:pt>
                <c:pt idx="7">
                  <c:v>G4</c:v>
                </c:pt>
                <c:pt idx="8">
                  <c:v>G12</c:v>
                </c:pt>
                <c:pt idx="9">
                  <c:v>G17</c:v>
                </c:pt>
                <c:pt idx="10">
                  <c:v>Kauno m.</c:v>
                </c:pt>
                <c:pt idx="11">
                  <c:v>G7</c:v>
                </c:pt>
                <c:pt idx="12">
                  <c:v>G8</c:v>
                </c:pt>
                <c:pt idx="13">
                  <c:v>G3</c:v>
                </c:pt>
                <c:pt idx="14">
                  <c:v>G5</c:v>
                </c:pt>
                <c:pt idx="15">
                  <c:v>G9</c:v>
                </c:pt>
                <c:pt idx="16">
                  <c:v>P12</c:v>
                </c:pt>
                <c:pt idx="17">
                  <c:v>G16</c:v>
                </c:pt>
                <c:pt idx="18">
                  <c:v>G21</c:v>
                </c:pt>
                <c:pt idx="19">
                  <c:v>G15</c:v>
                </c:pt>
                <c:pt idx="20">
                  <c:v>G14</c:v>
                </c:pt>
                <c:pt idx="21">
                  <c:v>G13</c:v>
                </c:pt>
                <c:pt idx="22">
                  <c:v>G18</c:v>
                </c:pt>
                <c:pt idx="23">
                  <c:v>P3</c:v>
                </c:pt>
                <c:pt idx="24">
                  <c:v>P5</c:v>
                </c:pt>
                <c:pt idx="25">
                  <c:v>P12</c:v>
                </c:pt>
                <c:pt idx="26">
                  <c:v>MC1</c:v>
                </c:pt>
                <c:pt idx="27">
                  <c:v>SP1</c:v>
                </c:pt>
                <c:pt idx="28">
                  <c:v>SP3</c:v>
                </c:pt>
                <c:pt idx="29">
                  <c:v>SP2</c:v>
                </c:pt>
                <c:pt idx="30">
                  <c:v>P1</c:v>
                </c:pt>
              </c:strCache>
            </c:strRef>
          </c:cat>
          <c:val>
            <c:numRef>
              <c:f>'2018-2022 6-10balų palyginimas '!$C$83:$C$113</c:f>
              <c:numCache>
                <c:formatCode>0%</c:formatCode>
                <c:ptCount val="31"/>
                <c:pt idx="0">
                  <c:v>0.68</c:v>
                </c:pt>
                <c:pt idx="1">
                  <c:v>0.68</c:v>
                </c:pt>
                <c:pt idx="2">
                  <c:v>0.68</c:v>
                </c:pt>
                <c:pt idx="3">
                  <c:v>0.68</c:v>
                </c:pt>
                <c:pt idx="4">
                  <c:v>0.68</c:v>
                </c:pt>
                <c:pt idx="5">
                  <c:v>0.68</c:v>
                </c:pt>
                <c:pt idx="6">
                  <c:v>0.68</c:v>
                </c:pt>
                <c:pt idx="7">
                  <c:v>0.68</c:v>
                </c:pt>
                <c:pt idx="8">
                  <c:v>0.68</c:v>
                </c:pt>
                <c:pt idx="9">
                  <c:v>0.68</c:v>
                </c:pt>
                <c:pt idx="10">
                  <c:v>0.68</c:v>
                </c:pt>
                <c:pt idx="11">
                  <c:v>0.68</c:v>
                </c:pt>
                <c:pt idx="12">
                  <c:v>0.68</c:v>
                </c:pt>
                <c:pt idx="13">
                  <c:v>0.68</c:v>
                </c:pt>
                <c:pt idx="14">
                  <c:v>0.68</c:v>
                </c:pt>
                <c:pt idx="15">
                  <c:v>0.68</c:v>
                </c:pt>
                <c:pt idx="16">
                  <c:v>0.68</c:v>
                </c:pt>
                <c:pt idx="17">
                  <c:v>0.68</c:v>
                </c:pt>
                <c:pt idx="18">
                  <c:v>0.68</c:v>
                </c:pt>
                <c:pt idx="19">
                  <c:v>0.68</c:v>
                </c:pt>
                <c:pt idx="20">
                  <c:v>0.68</c:v>
                </c:pt>
                <c:pt idx="21">
                  <c:v>0.68</c:v>
                </c:pt>
                <c:pt idx="22">
                  <c:v>0.68</c:v>
                </c:pt>
                <c:pt idx="23">
                  <c:v>0.68</c:v>
                </c:pt>
                <c:pt idx="24">
                  <c:v>0.68</c:v>
                </c:pt>
                <c:pt idx="25">
                  <c:v>0.68</c:v>
                </c:pt>
                <c:pt idx="26">
                  <c:v>0.68</c:v>
                </c:pt>
                <c:pt idx="27">
                  <c:v>0.68</c:v>
                </c:pt>
                <c:pt idx="28">
                  <c:v>0.68</c:v>
                </c:pt>
                <c:pt idx="29">
                  <c:v>0.68</c:v>
                </c:pt>
                <c:pt idx="30">
                  <c:v>0.68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F22-4111-B7B7-9C1117A1D9BB}"/>
            </c:ext>
          </c:extLst>
        </c:ser>
        <c:ser>
          <c:idx val="3"/>
          <c:order val="3"/>
          <c:tx>
            <c:strRef>
              <c:f>'2018-2022 6-10balų palyginimas '!$F$82</c:f>
              <c:strCache>
                <c:ptCount val="1"/>
                <c:pt idx="0">
                  <c:v>Lietuvos  vidurkis 2021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'2018-2022 6-10balų palyginimas '!$B$83:$B$113</c:f>
              <c:strCache>
                <c:ptCount val="31"/>
                <c:pt idx="0">
                  <c:v>G2</c:v>
                </c:pt>
                <c:pt idx="1">
                  <c:v>G19</c:v>
                </c:pt>
                <c:pt idx="2">
                  <c:v>G10</c:v>
                </c:pt>
                <c:pt idx="3">
                  <c:v>G20</c:v>
                </c:pt>
                <c:pt idx="4">
                  <c:v>G1</c:v>
                </c:pt>
                <c:pt idx="5">
                  <c:v>G6</c:v>
                </c:pt>
                <c:pt idx="6">
                  <c:v>G11</c:v>
                </c:pt>
                <c:pt idx="7">
                  <c:v>G4</c:v>
                </c:pt>
                <c:pt idx="8">
                  <c:v>G12</c:v>
                </c:pt>
                <c:pt idx="9">
                  <c:v>G17</c:v>
                </c:pt>
                <c:pt idx="10">
                  <c:v>Kauno m.</c:v>
                </c:pt>
                <c:pt idx="11">
                  <c:v>G7</c:v>
                </c:pt>
                <c:pt idx="12">
                  <c:v>G8</c:v>
                </c:pt>
                <c:pt idx="13">
                  <c:v>G3</c:v>
                </c:pt>
                <c:pt idx="14">
                  <c:v>G5</c:v>
                </c:pt>
                <c:pt idx="15">
                  <c:v>G9</c:v>
                </c:pt>
                <c:pt idx="16">
                  <c:v>P12</c:v>
                </c:pt>
                <c:pt idx="17">
                  <c:v>G16</c:v>
                </c:pt>
                <c:pt idx="18">
                  <c:v>G21</c:v>
                </c:pt>
                <c:pt idx="19">
                  <c:v>G15</c:v>
                </c:pt>
                <c:pt idx="20">
                  <c:v>G14</c:v>
                </c:pt>
                <c:pt idx="21">
                  <c:v>G13</c:v>
                </c:pt>
                <c:pt idx="22">
                  <c:v>G18</c:v>
                </c:pt>
                <c:pt idx="23">
                  <c:v>P3</c:v>
                </c:pt>
                <c:pt idx="24">
                  <c:v>P5</c:v>
                </c:pt>
                <c:pt idx="25">
                  <c:v>P12</c:v>
                </c:pt>
                <c:pt idx="26">
                  <c:v>MC1</c:v>
                </c:pt>
                <c:pt idx="27">
                  <c:v>SP1</c:v>
                </c:pt>
                <c:pt idx="28">
                  <c:v>SP3</c:v>
                </c:pt>
                <c:pt idx="29">
                  <c:v>SP2</c:v>
                </c:pt>
                <c:pt idx="30">
                  <c:v>P1</c:v>
                </c:pt>
              </c:strCache>
            </c:strRef>
          </c:cat>
          <c:val>
            <c:numRef>
              <c:f>'2018-2022 6-10balų palyginimas '!$F$83:$F$113</c:f>
              <c:numCache>
                <c:formatCode>0.00%</c:formatCode>
                <c:ptCount val="31"/>
                <c:pt idx="0">
                  <c:v>0.73</c:v>
                </c:pt>
                <c:pt idx="1">
                  <c:v>0.73</c:v>
                </c:pt>
                <c:pt idx="2">
                  <c:v>0.73</c:v>
                </c:pt>
                <c:pt idx="3">
                  <c:v>0.73</c:v>
                </c:pt>
                <c:pt idx="4">
                  <c:v>0.73</c:v>
                </c:pt>
                <c:pt idx="5">
                  <c:v>0.73</c:v>
                </c:pt>
                <c:pt idx="6">
                  <c:v>0.73</c:v>
                </c:pt>
                <c:pt idx="7">
                  <c:v>0.73</c:v>
                </c:pt>
                <c:pt idx="8">
                  <c:v>0.73</c:v>
                </c:pt>
                <c:pt idx="9">
                  <c:v>0.73</c:v>
                </c:pt>
                <c:pt idx="10">
                  <c:v>0.73</c:v>
                </c:pt>
                <c:pt idx="11">
                  <c:v>0.73</c:v>
                </c:pt>
                <c:pt idx="12">
                  <c:v>0.73</c:v>
                </c:pt>
                <c:pt idx="13">
                  <c:v>0.73</c:v>
                </c:pt>
                <c:pt idx="14">
                  <c:v>0.73</c:v>
                </c:pt>
                <c:pt idx="15">
                  <c:v>0.73</c:v>
                </c:pt>
                <c:pt idx="16">
                  <c:v>0.73</c:v>
                </c:pt>
                <c:pt idx="17">
                  <c:v>0.73</c:v>
                </c:pt>
                <c:pt idx="18">
                  <c:v>0.73</c:v>
                </c:pt>
                <c:pt idx="19">
                  <c:v>0.73</c:v>
                </c:pt>
                <c:pt idx="20">
                  <c:v>0.73</c:v>
                </c:pt>
                <c:pt idx="21">
                  <c:v>0.73</c:v>
                </c:pt>
                <c:pt idx="22">
                  <c:v>0.73</c:v>
                </c:pt>
                <c:pt idx="23">
                  <c:v>0.73</c:v>
                </c:pt>
                <c:pt idx="24">
                  <c:v>0.73</c:v>
                </c:pt>
                <c:pt idx="25">
                  <c:v>0.73</c:v>
                </c:pt>
                <c:pt idx="26">
                  <c:v>0.73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F22-4111-B7B7-9C1117A1D9BB}"/>
            </c:ext>
          </c:extLst>
        </c:ser>
        <c:ser>
          <c:idx val="5"/>
          <c:order val="5"/>
          <c:tx>
            <c:strRef>
              <c:f>'2018-2022 6-10balų palyginimas '!$H$82</c:f>
              <c:strCache>
                <c:ptCount val="1"/>
                <c:pt idx="0">
                  <c:v>Lietuvos  vidurkis 2019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'2018-2022 6-10balų palyginimas '!$B$83:$B$113</c:f>
              <c:strCache>
                <c:ptCount val="31"/>
                <c:pt idx="0">
                  <c:v>G2</c:v>
                </c:pt>
                <c:pt idx="1">
                  <c:v>G19</c:v>
                </c:pt>
                <c:pt idx="2">
                  <c:v>G10</c:v>
                </c:pt>
                <c:pt idx="3">
                  <c:v>G20</c:v>
                </c:pt>
                <c:pt idx="4">
                  <c:v>G1</c:v>
                </c:pt>
                <c:pt idx="5">
                  <c:v>G6</c:v>
                </c:pt>
                <c:pt idx="6">
                  <c:v>G11</c:v>
                </c:pt>
                <c:pt idx="7">
                  <c:v>G4</c:v>
                </c:pt>
                <c:pt idx="8">
                  <c:v>G12</c:v>
                </c:pt>
                <c:pt idx="9">
                  <c:v>G17</c:v>
                </c:pt>
                <c:pt idx="10">
                  <c:v>Kauno m.</c:v>
                </c:pt>
                <c:pt idx="11">
                  <c:v>G7</c:v>
                </c:pt>
                <c:pt idx="12">
                  <c:v>G8</c:v>
                </c:pt>
                <c:pt idx="13">
                  <c:v>G3</c:v>
                </c:pt>
                <c:pt idx="14">
                  <c:v>G5</c:v>
                </c:pt>
                <c:pt idx="15">
                  <c:v>G9</c:v>
                </c:pt>
                <c:pt idx="16">
                  <c:v>P12</c:v>
                </c:pt>
                <c:pt idx="17">
                  <c:v>G16</c:v>
                </c:pt>
                <c:pt idx="18">
                  <c:v>G21</c:v>
                </c:pt>
                <c:pt idx="19">
                  <c:v>G15</c:v>
                </c:pt>
                <c:pt idx="20">
                  <c:v>G14</c:v>
                </c:pt>
                <c:pt idx="21">
                  <c:v>G13</c:v>
                </c:pt>
                <c:pt idx="22">
                  <c:v>G18</c:v>
                </c:pt>
                <c:pt idx="23">
                  <c:v>P3</c:v>
                </c:pt>
                <c:pt idx="24">
                  <c:v>P5</c:v>
                </c:pt>
                <c:pt idx="25">
                  <c:v>P12</c:v>
                </c:pt>
                <c:pt idx="26">
                  <c:v>MC1</c:v>
                </c:pt>
                <c:pt idx="27">
                  <c:v>SP1</c:v>
                </c:pt>
                <c:pt idx="28">
                  <c:v>SP3</c:v>
                </c:pt>
                <c:pt idx="29">
                  <c:v>SP2</c:v>
                </c:pt>
                <c:pt idx="30">
                  <c:v>P1</c:v>
                </c:pt>
              </c:strCache>
            </c:strRef>
          </c:cat>
          <c:val>
            <c:numRef>
              <c:f>'2018-2022 6-10balų palyginimas '!$H$83:$H$113</c:f>
              <c:numCache>
                <c:formatCode>0%</c:formatCode>
                <c:ptCount val="31"/>
                <c:pt idx="0">
                  <c:v>0.65</c:v>
                </c:pt>
                <c:pt idx="1">
                  <c:v>0.65</c:v>
                </c:pt>
                <c:pt idx="2">
                  <c:v>0.65</c:v>
                </c:pt>
                <c:pt idx="3">
                  <c:v>0.65</c:v>
                </c:pt>
                <c:pt idx="4">
                  <c:v>0.65</c:v>
                </c:pt>
                <c:pt idx="5">
                  <c:v>0.65</c:v>
                </c:pt>
                <c:pt idx="6">
                  <c:v>0.65</c:v>
                </c:pt>
                <c:pt idx="7">
                  <c:v>0.65</c:v>
                </c:pt>
                <c:pt idx="8">
                  <c:v>0.65</c:v>
                </c:pt>
                <c:pt idx="9">
                  <c:v>0.65</c:v>
                </c:pt>
                <c:pt idx="10">
                  <c:v>0.65</c:v>
                </c:pt>
                <c:pt idx="11">
                  <c:v>0.65</c:v>
                </c:pt>
                <c:pt idx="12">
                  <c:v>0.65</c:v>
                </c:pt>
                <c:pt idx="13">
                  <c:v>0.65</c:v>
                </c:pt>
                <c:pt idx="14">
                  <c:v>0.65</c:v>
                </c:pt>
                <c:pt idx="15">
                  <c:v>0.65</c:v>
                </c:pt>
                <c:pt idx="16">
                  <c:v>0.65</c:v>
                </c:pt>
                <c:pt idx="17">
                  <c:v>0.65</c:v>
                </c:pt>
                <c:pt idx="18">
                  <c:v>0.65</c:v>
                </c:pt>
                <c:pt idx="19">
                  <c:v>0.65</c:v>
                </c:pt>
                <c:pt idx="20">
                  <c:v>0.65</c:v>
                </c:pt>
                <c:pt idx="21">
                  <c:v>0.65</c:v>
                </c:pt>
                <c:pt idx="22">
                  <c:v>0.65</c:v>
                </c:pt>
                <c:pt idx="23">
                  <c:v>0.65</c:v>
                </c:pt>
                <c:pt idx="24">
                  <c:v>0.65</c:v>
                </c:pt>
                <c:pt idx="25">
                  <c:v>0.65</c:v>
                </c:pt>
                <c:pt idx="26">
                  <c:v>0.65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F22-4111-B7B7-9C1117A1D9BB}"/>
            </c:ext>
          </c:extLst>
        </c:ser>
        <c:ser>
          <c:idx val="7"/>
          <c:order val="7"/>
          <c:tx>
            <c:strRef>
              <c:f>'2018-2022 6-10balų palyginimas '!$J$82</c:f>
              <c:strCache>
                <c:ptCount val="1"/>
                <c:pt idx="0">
                  <c:v>Lietuvos vidurkis 2018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'2018-2022 6-10balų palyginimas '!$B$83:$B$113</c:f>
              <c:strCache>
                <c:ptCount val="31"/>
                <c:pt idx="0">
                  <c:v>G2</c:v>
                </c:pt>
                <c:pt idx="1">
                  <c:v>G19</c:v>
                </c:pt>
                <c:pt idx="2">
                  <c:v>G10</c:v>
                </c:pt>
                <c:pt idx="3">
                  <c:v>G20</c:v>
                </c:pt>
                <c:pt idx="4">
                  <c:v>G1</c:v>
                </c:pt>
                <c:pt idx="5">
                  <c:v>G6</c:v>
                </c:pt>
                <c:pt idx="6">
                  <c:v>G11</c:v>
                </c:pt>
                <c:pt idx="7">
                  <c:v>G4</c:v>
                </c:pt>
                <c:pt idx="8">
                  <c:v>G12</c:v>
                </c:pt>
                <c:pt idx="9">
                  <c:v>G17</c:v>
                </c:pt>
                <c:pt idx="10">
                  <c:v>Kauno m.</c:v>
                </c:pt>
                <c:pt idx="11">
                  <c:v>G7</c:v>
                </c:pt>
                <c:pt idx="12">
                  <c:v>G8</c:v>
                </c:pt>
                <c:pt idx="13">
                  <c:v>G3</c:v>
                </c:pt>
                <c:pt idx="14">
                  <c:v>G5</c:v>
                </c:pt>
                <c:pt idx="15">
                  <c:v>G9</c:v>
                </c:pt>
                <c:pt idx="16">
                  <c:v>P12</c:v>
                </c:pt>
                <c:pt idx="17">
                  <c:v>G16</c:v>
                </c:pt>
                <c:pt idx="18">
                  <c:v>G21</c:v>
                </c:pt>
                <c:pt idx="19">
                  <c:v>G15</c:v>
                </c:pt>
                <c:pt idx="20">
                  <c:v>G14</c:v>
                </c:pt>
                <c:pt idx="21">
                  <c:v>G13</c:v>
                </c:pt>
                <c:pt idx="22">
                  <c:v>G18</c:v>
                </c:pt>
                <c:pt idx="23">
                  <c:v>P3</c:v>
                </c:pt>
                <c:pt idx="24">
                  <c:v>P5</c:v>
                </c:pt>
                <c:pt idx="25">
                  <c:v>P12</c:v>
                </c:pt>
                <c:pt idx="26">
                  <c:v>MC1</c:v>
                </c:pt>
                <c:pt idx="27">
                  <c:v>SP1</c:v>
                </c:pt>
                <c:pt idx="28">
                  <c:v>SP3</c:v>
                </c:pt>
                <c:pt idx="29">
                  <c:v>SP2</c:v>
                </c:pt>
                <c:pt idx="30">
                  <c:v>P1</c:v>
                </c:pt>
              </c:strCache>
            </c:strRef>
          </c:cat>
          <c:val>
            <c:numRef>
              <c:f>'2018-2022 6-10balų palyginimas '!$J$83:$J$113</c:f>
              <c:numCache>
                <c:formatCode>0%</c:formatCode>
                <c:ptCount val="31"/>
                <c:pt idx="0">
                  <c:v>0.66</c:v>
                </c:pt>
                <c:pt idx="1">
                  <c:v>0.66</c:v>
                </c:pt>
                <c:pt idx="2">
                  <c:v>0.66</c:v>
                </c:pt>
                <c:pt idx="3">
                  <c:v>0.66</c:v>
                </c:pt>
                <c:pt idx="4">
                  <c:v>0.66</c:v>
                </c:pt>
                <c:pt idx="5">
                  <c:v>0.66</c:v>
                </c:pt>
                <c:pt idx="6">
                  <c:v>0.66</c:v>
                </c:pt>
                <c:pt idx="7">
                  <c:v>0.66</c:v>
                </c:pt>
                <c:pt idx="8">
                  <c:v>0.66</c:v>
                </c:pt>
                <c:pt idx="9">
                  <c:v>0.66</c:v>
                </c:pt>
                <c:pt idx="10">
                  <c:v>0.66</c:v>
                </c:pt>
                <c:pt idx="11">
                  <c:v>0.66</c:v>
                </c:pt>
                <c:pt idx="12">
                  <c:v>0.66</c:v>
                </c:pt>
                <c:pt idx="13">
                  <c:v>0.66</c:v>
                </c:pt>
                <c:pt idx="14">
                  <c:v>0.66</c:v>
                </c:pt>
                <c:pt idx="15">
                  <c:v>0.66</c:v>
                </c:pt>
                <c:pt idx="16">
                  <c:v>0.66</c:v>
                </c:pt>
                <c:pt idx="17">
                  <c:v>0.66</c:v>
                </c:pt>
                <c:pt idx="18">
                  <c:v>0.66</c:v>
                </c:pt>
                <c:pt idx="19">
                  <c:v>0.66</c:v>
                </c:pt>
                <c:pt idx="20">
                  <c:v>0.66</c:v>
                </c:pt>
                <c:pt idx="21">
                  <c:v>0.66</c:v>
                </c:pt>
                <c:pt idx="22">
                  <c:v>0.66</c:v>
                </c:pt>
                <c:pt idx="23">
                  <c:v>0.66</c:v>
                </c:pt>
                <c:pt idx="24">
                  <c:v>0.66</c:v>
                </c:pt>
                <c:pt idx="25">
                  <c:v>0.66</c:v>
                </c:pt>
                <c:pt idx="26">
                  <c:v>0.66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F22-4111-B7B7-9C1117A1D9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7110464"/>
        <c:axId val="537110792"/>
      </c:lineChart>
      <c:catAx>
        <c:axId val="53711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37110792"/>
        <c:crosses val="autoZero"/>
        <c:auto val="1"/>
        <c:lblAlgn val="ctr"/>
        <c:lblOffset val="100"/>
        <c:noMultiLvlLbl val="0"/>
      </c:catAx>
      <c:valAx>
        <c:axId val="537110792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53711046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6.6297050215327752E-2"/>
          <c:y val="0.82170988937964395"/>
          <c:w val="0.86740577613344705"/>
          <c:h val="0.160101626365568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'[Kopija 921603 PUPP savivaldybės ataskaita 2021-08-17.xlsx]2018-2022 6-10balų palyginimas '!$E$181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'[Kopija 921603 PUPP savivaldybės ataskaita 2021-08-17.xlsx]2018-2022 6-10balų palyginimas '!$C$182:$C$205</c:f>
              <c:strCache>
                <c:ptCount val="24"/>
                <c:pt idx="0">
                  <c:v>G10</c:v>
                </c:pt>
                <c:pt idx="1">
                  <c:v>G11</c:v>
                </c:pt>
                <c:pt idx="2">
                  <c:v>G12</c:v>
                </c:pt>
                <c:pt idx="3">
                  <c:v>G2</c:v>
                </c:pt>
                <c:pt idx="4">
                  <c:v>G3</c:v>
                </c:pt>
                <c:pt idx="5">
                  <c:v>G9</c:v>
                </c:pt>
                <c:pt idx="6">
                  <c:v>G13</c:v>
                </c:pt>
                <c:pt idx="7">
                  <c:v>G4</c:v>
                </c:pt>
                <c:pt idx="8">
                  <c:v>G14</c:v>
                </c:pt>
                <c:pt idx="9">
                  <c:v>G5</c:v>
                </c:pt>
                <c:pt idx="10">
                  <c:v>G15</c:v>
                </c:pt>
                <c:pt idx="11">
                  <c:v>G7</c:v>
                </c:pt>
                <c:pt idx="12">
                  <c:v>G1</c:v>
                </c:pt>
                <c:pt idx="13">
                  <c:v>G16</c:v>
                </c:pt>
                <c:pt idx="14">
                  <c:v>G6</c:v>
                </c:pt>
                <c:pt idx="15">
                  <c:v>G17</c:v>
                </c:pt>
                <c:pt idx="16">
                  <c:v>G18</c:v>
                </c:pt>
                <c:pt idx="17">
                  <c:v>G19</c:v>
                </c:pt>
                <c:pt idx="18">
                  <c:v>G20</c:v>
                </c:pt>
                <c:pt idx="19">
                  <c:v>G21</c:v>
                </c:pt>
                <c:pt idx="20">
                  <c:v>G8</c:v>
                </c:pt>
                <c:pt idx="21">
                  <c:v>MC1</c:v>
                </c:pt>
                <c:pt idx="22">
                  <c:v>P12</c:v>
                </c:pt>
                <c:pt idx="23">
                  <c:v>P3</c:v>
                </c:pt>
              </c:strCache>
            </c:strRef>
          </c:cat>
          <c:val>
            <c:numRef>
              <c:f>'[Kopija 921603 PUPP savivaldybės ataskaita 2021-08-17.xlsx]2018-2022 6-10balų palyginimas '!$E$182:$E$205</c:f>
              <c:numCache>
                <c:formatCode>General</c:formatCode>
                <c:ptCount val="24"/>
                <c:pt idx="0">
                  <c:v>21.05</c:v>
                </c:pt>
                <c:pt idx="1">
                  <c:v>32.31</c:v>
                </c:pt>
                <c:pt idx="2">
                  <c:v>7.58</c:v>
                </c:pt>
                <c:pt idx="3">
                  <c:v>6.67</c:v>
                </c:pt>
                <c:pt idx="4">
                  <c:v>26.17</c:v>
                </c:pt>
                <c:pt idx="5">
                  <c:v>43.38</c:v>
                </c:pt>
                <c:pt idx="6">
                  <c:v>26.96</c:v>
                </c:pt>
                <c:pt idx="7">
                  <c:v>17.5</c:v>
                </c:pt>
                <c:pt idx="8">
                  <c:v>24.14</c:v>
                </c:pt>
                <c:pt idx="9">
                  <c:v>25</c:v>
                </c:pt>
                <c:pt idx="10">
                  <c:v>2.86</c:v>
                </c:pt>
                <c:pt idx="11">
                  <c:v>55.56</c:v>
                </c:pt>
                <c:pt idx="12">
                  <c:v>58.23</c:v>
                </c:pt>
                <c:pt idx="13">
                  <c:v>32.44</c:v>
                </c:pt>
                <c:pt idx="14">
                  <c:v>18</c:v>
                </c:pt>
                <c:pt idx="15">
                  <c:v>20.45</c:v>
                </c:pt>
                <c:pt idx="16">
                  <c:v>78.430000000000007</c:v>
                </c:pt>
                <c:pt idx="17">
                  <c:v>2.38</c:v>
                </c:pt>
                <c:pt idx="18">
                  <c:v>20.79</c:v>
                </c:pt>
                <c:pt idx="19">
                  <c:v>3.85</c:v>
                </c:pt>
                <c:pt idx="20">
                  <c:v>49.37</c:v>
                </c:pt>
                <c:pt idx="21">
                  <c:v>15.91</c:v>
                </c:pt>
                <c:pt idx="22">
                  <c:v>33.33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D4-4434-A7B7-0ACC6333699D}"/>
            </c:ext>
          </c:extLst>
        </c:ser>
        <c:ser>
          <c:idx val="2"/>
          <c:order val="2"/>
          <c:tx>
            <c:strRef>
              <c:f>'[Kopija 921603 PUPP savivaldybės ataskaita 2021-08-17.xlsx]2018-2022 6-10balų palyginimas '!$F$181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'[Kopija 921603 PUPP savivaldybės ataskaita 2021-08-17.xlsx]2018-2022 6-10balų palyginimas '!$C$182:$C$205</c:f>
              <c:strCache>
                <c:ptCount val="24"/>
                <c:pt idx="0">
                  <c:v>G10</c:v>
                </c:pt>
                <c:pt idx="1">
                  <c:v>G11</c:v>
                </c:pt>
                <c:pt idx="2">
                  <c:v>G12</c:v>
                </c:pt>
                <c:pt idx="3">
                  <c:v>G2</c:v>
                </c:pt>
                <c:pt idx="4">
                  <c:v>G3</c:v>
                </c:pt>
                <c:pt idx="5">
                  <c:v>G9</c:v>
                </c:pt>
                <c:pt idx="6">
                  <c:v>G13</c:v>
                </c:pt>
                <c:pt idx="7">
                  <c:v>G4</c:v>
                </c:pt>
                <c:pt idx="8">
                  <c:v>G14</c:v>
                </c:pt>
                <c:pt idx="9">
                  <c:v>G5</c:v>
                </c:pt>
                <c:pt idx="10">
                  <c:v>G15</c:v>
                </c:pt>
                <c:pt idx="11">
                  <c:v>G7</c:v>
                </c:pt>
                <c:pt idx="12">
                  <c:v>G1</c:v>
                </c:pt>
                <c:pt idx="13">
                  <c:v>G16</c:v>
                </c:pt>
                <c:pt idx="14">
                  <c:v>G6</c:v>
                </c:pt>
                <c:pt idx="15">
                  <c:v>G17</c:v>
                </c:pt>
                <c:pt idx="16">
                  <c:v>G18</c:v>
                </c:pt>
                <c:pt idx="17">
                  <c:v>G19</c:v>
                </c:pt>
                <c:pt idx="18">
                  <c:v>G20</c:v>
                </c:pt>
                <c:pt idx="19">
                  <c:v>G21</c:v>
                </c:pt>
                <c:pt idx="20">
                  <c:v>G8</c:v>
                </c:pt>
                <c:pt idx="21">
                  <c:v>MC1</c:v>
                </c:pt>
                <c:pt idx="22">
                  <c:v>P12</c:v>
                </c:pt>
                <c:pt idx="23">
                  <c:v>P3</c:v>
                </c:pt>
              </c:strCache>
            </c:strRef>
          </c:cat>
          <c:val>
            <c:numRef>
              <c:f>'[Kopija 921603 PUPP savivaldybės ataskaita 2021-08-17.xlsx]2018-2022 6-10balų palyginimas '!$F$182:$F$205</c:f>
              <c:numCache>
                <c:formatCode>0.00</c:formatCode>
                <c:ptCount val="24"/>
                <c:pt idx="0">
                  <c:v>62.68</c:v>
                </c:pt>
                <c:pt idx="1">
                  <c:v>58.44</c:v>
                </c:pt>
                <c:pt idx="2">
                  <c:v>41.32</c:v>
                </c:pt>
                <c:pt idx="3">
                  <c:v>63.28</c:v>
                </c:pt>
                <c:pt idx="4">
                  <c:v>60.82</c:v>
                </c:pt>
                <c:pt idx="5">
                  <c:v>83.21</c:v>
                </c:pt>
                <c:pt idx="6">
                  <c:v>88</c:v>
                </c:pt>
                <c:pt idx="7">
                  <c:v>72.73</c:v>
                </c:pt>
                <c:pt idx="8">
                  <c:v>43.51</c:v>
                </c:pt>
                <c:pt idx="9">
                  <c:v>39.99</c:v>
                </c:pt>
                <c:pt idx="10">
                  <c:v>67.92</c:v>
                </c:pt>
                <c:pt idx="11">
                  <c:v>69.39</c:v>
                </c:pt>
                <c:pt idx="12">
                  <c:v>52.16</c:v>
                </c:pt>
                <c:pt idx="13">
                  <c:v>77.650000000000006</c:v>
                </c:pt>
                <c:pt idx="14">
                  <c:v>34.049999999999997</c:v>
                </c:pt>
                <c:pt idx="15">
                  <c:v>56.75</c:v>
                </c:pt>
                <c:pt idx="16">
                  <c:v>94.14</c:v>
                </c:pt>
                <c:pt idx="17">
                  <c:v>27.59</c:v>
                </c:pt>
                <c:pt idx="18">
                  <c:v>86.81</c:v>
                </c:pt>
                <c:pt idx="19">
                  <c:v>42.43</c:v>
                </c:pt>
                <c:pt idx="20">
                  <c:v>53.25</c:v>
                </c:pt>
                <c:pt idx="21">
                  <c:v>16.21</c:v>
                </c:pt>
                <c:pt idx="22">
                  <c:v>87.09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D4-4434-A7B7-0ACC6333699D}"/>
            </c:ext>
          </c:extLst>
        </c:ser>
        <c:ser>
          <c:idx val="3"/>
          <c:order val="3"/>
          <c:tx>
            <c:strRef>
              <c:f>'[Kopija 921603 PUPP savivaldybės ataskaita 2021-08-17.xlsx]2018-2022 6-10balų palyginimas '!$G$181</c:f>
              <c:strCache>
                <c:ptCount val="1"/>
                <c:pt idx="0">
                  <c:v>Lietuvos vidurkis 2021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'[Kopija 921603 PUPP savivaldybės ataskaita 2021-08-17.xlsx]2018-2022 6-10balų palyginimas '!$C$182:$C$205</c:f>
              <c:strCache>
                <c:ptCount val="24"/>
                <c:pt idx="0">
                  <c:v>G10</c:v>
                </c:pt>
                <c:pt idx="1">
                  <c:v>G11</c:v>
                </c:pt>
                <c:pt idx="2">
                  <c:v>G12</c:v>
                </c:pt>
                <c:pt idx="3">
                  <c:v>G2</c:v>
                </c:pt>
                <c:pt idx="4">
                  <c:v>G3</c:v>
                </c:pt>
                <c:pt idx="5">
                  <c:v>G9</c:v>
                </c:pt>
                <c:pt idx="6">
                  <c:v>G13</c:v>
                </c:pt>
                <c:pt idx="7">
                  <c:v>G4</c:v>
                </c:pt>
                <c:pt idx="8">
                  <c:v>G14</c:v>
                </c:pt>
                <c:pt idx="9">
                  <c:v>G5</c:v>
                </c:pt>
                <c:pt idx="10">
                  <c:v>G15</c:v>
                </c:pt>
                <c:pt idx="11">
                  <c:v>G7</c:v>
                </c:pt>
                <c:pt idx="12">
                  <c:v>G1</c:v>
                </c:pt>
                <c:pt idx="13">
                  <c:v>G16</c:v>
                </c:pt>
                <c:pt idx="14">
                  <c:v>G6</c:v>
                </c:pt>
                <c:pt idx="15">
                  <c:v>G17</c:v>
                </c:pt>
                <c:pt idx="16">
                  <c:v>G18</c:v>
                </c:pt>
                <c:pt idx="17">
                  <c:v>G19</c:v>
                </c:pt>
                <c:pt idx="18">
                  <c:v>G20</c:v>
                </c:pt>
                <c:pt idx="19">
                  <c:v>G21</c:v>
                </c:pt>
                <c:pt idx="20">
                  <c:v>G8</c:v>
                </c:pt>
                <c:pt idx="21">
                  <c:v>MC1</c:v>
                </c:pt>
                <c:pt idx="22">
                  <c:v>P12</c:v>
                </c:pt>
                <c:pt idx="23">
                  <c:v>P3</c:v>
                </c:pt>
              </c:strCache>
            </c:strRef>
          </c:cat>
          <c:val>
            <c:numRef>
              <c:f>'[Kopija 921603 PUPP savivaldybės ataskaita 2021-08-17.xlsx]2018-2022 6-10balų palyginimas '!$G$182:$G$205</c:f>
              <c:numCache>
                <c:formatCode>0.00</c:formatCode>
                <c:ptCount val="24"/>
                <c:pt idx="0">
                  <c:v>62.66</c:v>
                </c:pt>
                <c:pt idx="1">
                  <c:v>62.66</c:v>
                </c:pt>
                <c:pt idx="2">
                  <c:v>62.66</c:v>
                </c:pt>
                <c:pt idx="3">
                  <c:v>62.66</c:v>
                </c:pt>
                <c:pt idx="4">
                  <c:v>62.66</c:v>
                </c:pt>
                <c:pt idx="5">
                  <c:v>62.66</c:v>
                </c:pt>
                <c:pt idx="6">
                  <c:v>62.66</c:v>
                </c:pt>
                <c:pt idx="7">
                  <c:v>62.66</c:v>
                </c:pt>
                <c:pt idx="8">
                  <c:v>62.66</c:v>
                </c:pt>
                <c:pt idx="9">
                  <c:v>62.66</c:v>
                </c:pt>
                <c:pt idx="10">
                  <c:v>62.66</c:v>
                </c:pt>
                <c:pt idx="11">
                  <c:v>62.66</c:v>
                </c:pt>
                <c:pt idx="12">
                  <c:v>62.66</c:v>
                </c:pt>
                <c:pt idx="13">
                  <c:v>62.66</c:v>
                </c:pt>
                <c:pt idx="14">
                  <c:v>62.66</c:v>
                </c:pt>
                <c:pt idx="15">
                  <c:v>62.66</c:v>
                </c:pt>
                <c:pt idx="16">
                  <c:v>62.66</c:v>
                </c:pt>
                <c:pt idx="17">
                  <c:v>62.66</c:v>
                </c:pt>
                <c:pt idx="18">
                  <c:v>62.66</c:v>
                </c:pt>
                <c:pt idx="19">
                  <c:v>62.66</c:v>
                </c:pt>
                <c:pt idx="20">
                  <c:v>62.66</c:v>
                </c:pt>
                <c:pt idx="21">
                  <c:v>62.66</c:v>
                </c:pt>
                <c:pt idx="22">
                  <c:v>62.66</c:v>
                </c:pt>
                <c:pt idx="23">
                  <c:v>62.66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D4-4434-A7B7-0ACC6333699D}"/>
            </c:ext>
          </c:extLst>
        </c:ser>
        <c:ser>
          <c:idx val="4"/>
          <c:order val="4"/>
          <c:tx>
            <c:strRef>
              <c:f>'[Kopija 921603 PUPP savivaldybės ataskaita 2021-08-17.xlsx]2018-2022 6-10balų palyginimas '!$H$181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'[Kopija 921603 PUPP savivaldybės ataskaita 2021-08-17.xlsx]2018-2022 6-10balų palyginimas '!$C$182:$C$205</c:f>
              <c:strCache>
                <c:ptCount val="24"/>
                <c:pt idx="0">
                  <c:v>G10</c:v>
                </c:pt>
                <c:pt idx="1">
                  <c:v>G11</c:v>
                </c:pt>
                <c:pt idx="2">
                  <c:v>G12</c:v>
                </c:pt>
                <c:pt idx="3">
                  <c:v>G2</c:v>
                </c:pt>
                <c:pt idx="4">
                  <c:v>G3</c:v>
                </c:pt>
                <c:pt idx="5">
                  <c:v>G9</c:v>
                </c:pt>
                <c:pt idx="6">
                  <c:v>G13</c:v>
                </c:pt>
                <c:pt idx="7">
                  <c:v>G4</c:v>
                </c:pt>
                <c:pt idx="8">
                  <c:v>G14</c:v>
                </c:pt>
                <c:pt idx="9">
                  <c:v>G5</c:v>
                </c:pt>
                <c:pt idx="10">
                  <c:v>G15</c:v>
                </c:pt>
                <c:pt idx="11">
                  <c:v>G7</c:v>
                </c:pt>
                <c:pt idx="12">
                  <c:v>G1</c:v>
                </c:pt>
                <c:pt idx="13">
                  <c:v>G16</c:v>
                </c:pt>
                <c:pt idx="14">
                  <c:v>G6</c:v>
                </c:pt>
                <c:pt idx="15">
                  <c:v>G17</c:v>
                </c:pt>
                <c:pt idx="16">
                  <c:v>G18</c:v>
                </c:pt>
                <c:pt idx="17">
                  <c:v>G19</c:v>
                </c:pt>
                <c:pt idx="18">
                  <c:v>G20</c:v>
                </c:pt>
                <c:pt idx="19">
                  <c:v>G21</c:v>
                </c:pt>
                <c:pt idx="20">
                  <c:v>G8</c:v>
                </c:pt>
                <c:pt idx="21">
                  <c:v>MC1</c:v>
                </c:pt>
                <c:pt idx="22">
                  <c:v>P12</c:v>
                </c:pt>
                <c:pt idx="23">
                  <c:v>P3</c:v>
                </c:pt>
              </c:strCache>
            </c:strRef>
          </c:cat>
          <c:val>
            <c:numRef>
              <c:f>'[Kopija 921603 PUPP savivaldybės ataskaita 2021-08-17.xlsx]2018-2022 6-10balų palyginimas '!$H$182:$H$205</c:f>
              <c:numCache>
                <c:formatCode>0.00</c:formatCode>
                <c:ptCount val="24"/>
                <c:pt idx="0">
                  <c:v>42</c:v>
                </c:pt>
                <c:pt idx="1">
                  <c:v>37.299999999999997</c:v>
                </c:pt>
                <c:pt idx="2">
                  <c:v>36.200000000000003</c:v>
                </c:pt>
                <c:pt idx="3">
                  <c:v>15.8</c:v>
                </c:pt>
                <c:pt idx="4">
                  <c:v>55.3</c:v>
                </c:pt>
                <c:pt idx="5">
                  <c:v>58.9</c:v>
                </c:pt>
                <c:pt idx="6">
                  <c:v>63</c:v>
                </c:pt>
                <c:pt idx="7">
                  <c:v>15</c:v>
                </c:pt>
                <c:pt idx="8">
                  <c:v>47.9</c:v>
                </c:pt>
                <c:pt idx="9">
                  <c:v>42.3</c:v>
                </c:pt>
                <c:pt idx="10">
                  <c:v>56.9</c:v>
                </c:pt>
                <c:pt idx="11">
                  <c:v>30.6</c:v>
                </c:pt>
                <c:pt idx="12">
                  <c:v>32.1</c:v>
                </c:pt>
                <c:pt idx="13">
                  <c:v>67.7</c:v>
                </c:pt>
                <c:pt idx="14">
                  <c:v>40</c:v>
                </c:pt>
                <c:pt idx="15">
                  <c:v>63.4</c:v>
                </c:pt>
                <c:pt idx="16">
                  <c:v>93.8</c:v>
                </c:pt>
                <c:pt idx="17">
                  <c:v>7.5</c:v>
                </c:pt>
                <c:pt idx="18">
                  <c:v>44.7</c:v>
                </c:pt>
                <c:pt idx="19">
                  <c:v>33.299999999999997</c:v>
                </c:pt>
                <c:pt idx="20">
                  <c:v>55.9</c:v>
                </c:pt>
                <c:pt idx="21">
                  <c:v>9.6999999999999993</c:v>
                </c:pt>
                <c:pt idx="22">
                  <c:v>42.1</c:v>
                </c:pt>
                <c:pt idx="23">
                  <c:v>29.4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7D4-4434-A7B7-0ACC6333699D}"/>
            </c:ext>
          </c:extLst>
        </c:ser>
        <c:ser>
          <c:idx val="6"/>
          <c:order val="6"/>
          <c:tx>
            <c:strRef>
              <c:f>'[Kopija 921603 PUPP savivaldybės ataskaita 2021-08-17.xlsx]2018-2022 6-10balų palyginimas '!$J$181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'[Kopija 921603 PUPP savivaldybės ataskaita 2021-08-17.xlsx]2018-2022 6-10balų palyginimas '!$C$182:$C$205</c:f>
              <c:strCache>
                <c:ptCount val="24"/>
                <c:pt idx="0">
                  <c:v>G10</c:v>
                </c:pt>
                <c:pt idx="1">
                  <c:v>G11</c:v>
                </c:pt>
                <c:pt idx="2">
                  <c:v>G12</c:v>
                </c:pt>
                <c:pt idx="3">
                  <c:v>G2</c:v>
                </c:pt>
                <c:pt idx="4">
                  <c:v>G3</c:v>
                </c:pt>
                <c:pt idx="5">
                  <c:v>G9</c:v>
                </c:pt>
                <c:pt idx="6">
                  <c:v>G13</c:v>
                </c:pt>
                <c:pt idx="7">
                  <c:v>G4</c:v>
                </c:pt>
                <c:pt idx="8">
                  <c:v>G14</c:v>
                </c:pt>
                <c:pt idx="9">
                  <c:v>G5</c:v>
                </c:pt>
                <c:pt idx="10">
                  <c:v>G15</c:v>
                </c:pt>
                <c:pt idx="11">
                  <c:v>G7</c:v>
                </c:pt>
                <c:pt idx="12">
                  <c:v>G1</c:v>
                </c:pt>
                <c:pt idx="13">
                  <c:v>G16</c:v>
                </c:pt>
                <c:pt idx="14">
                  <c:v>G6</c:v>
                </c:pt>
                <c:pt idx="15">
                  <c:v>G17</c:v>
                </c:pt>
                <c:pt idx="16">
                  <c:v>G18</c:v>
                </c:pt>
                <c:pt idx="17">
                  <c:v>G19</c:v>
                </c:pt>
                <c:pt idx="18">
                  <c:v>G20</c:v>
                </c:pt>
                <c:pt idx="19">
                  <c:v>G21</c:v>
                </c:pt>
                <c:pt idx="20">
                  <c:v>G8</c:v>
                </c:pt>
                <c:pt idx="21">
                  <c:v>MC1</c:v>
                </c:pt>
                <c:pt idx="22">
                  <c:v>P12</c:v>
                </c:pt>
                <c:pt idx="23">
                  <c:v>P3</c:v>
                </c:pt>
              </c:strCache>
            </c:strRef>
          </c:cat>
          <c:val>
            <c:numRef>
              <c:f>'[Kopija 921603 PUPP savivaldybės ataskaita 2021-08-17.xlsx]2018-2022 6-10balų palyginimas '!$J$182:$J$205</c:f>
              <c:numCache>
                <c:formatCode>0.00</c:formatCode>
                <c:ptCount val="24"/>
                <c:pt idx="0">
                  <c:v>31.51</c:v>
                </c:pt>
                <c:pt idx="1">
                  <c:v>29.69</c:v>
                </c:pt>
                <c:pt idx="2">
                  <c:v>35.71</c:v>
                </c:pt>
                <c:pt idx="3">
                  <c:v>21.28</c:v>
                </c:pt>
                <c:pt idx="4">
                  <c:v>46.73</c:v>
                </c:pt>
                <c:pt idx="5">
                  <c:v>59.26</c:v>
                </c:pt>
                <c:pt idx="6">
                  <c:v>47.58</c:v>
                </c:pt>
                <c:pt idx="7">
                  <c:v>21.88</c:v>
                </c:pt>
                <c:pt idx="8">
                  <c:v>50.38</c:v>
                </c:pt>
                <c:pt idx="9">
                  <c:v>17.239999999999998</c:v>
                </c:pt>
                <c:pt idx="10">
                  <c:v>54.55</c:v>
                </c:pt>
                <c:pt idx="11">
                  <c:v>29.73</c:v>
                </c:pt>
                <c:pt idx="12">
                  <c:v>2.44</c:v>
                </c:pt>
                <c:pt idx="13">
                  <c:v>59.05</c:v>
                </c:pt>
                <c:pt idx="14">
                  <c:v>43.75</c:v>
                </c:pt>
                <c:pt idx="15">
                  <c:v>55</c:v>
                </c:pt>
                <c:pt idx="16">
                  <c:v>87.71</c:v>
                </c:pt>
                <c:pt idx="17">
                  <c:v>20</c:v>
                </c:pt>
                <c:pt idx="18">
                  <c:v>33.75</c:v>
                </c:pt>
                <c:pt idx="19">
                  <c:v>12.2</c:v>
                </c:pt>
                <c:pt idx="20">
                  <c:v>40.479999999999997</c:v>
                </c:pt>
                <c:pt idx="21">
                  <c:v>0</c:v>
                </c:pt>
                <c:pt idx="22">
                  <c:v>15.15</c:v>
                </c:pt>
                <c:pt idx="23">
                  <c:v>29.41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7D4-4434-A7B7-0ACC633369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68397184"/>
        <c:axId val="368397840"/>
      </c:barChart>
      <c:lineChart>
        <c:grouping val="standard"/>
        <c:varyColors val="0"/>
        <c:ser>
          <c:idx val="0"/>
          <c:order val="0"/>
          <c:tx>
            <c:strRef>
              <c:f>'[Kopija 921603 PUPP savivaldybės ataskaita 2021-08-17.xlsx]2018-2022 6-10balų palyginimas '!$D$181</c:f>
              <c:strCache>
                <c:ptCount val="1"/>
                <c:pt idx="0">
                  <c:v>Lietuvos vidurkis 2022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'[Kopija 921603 PUPP savivaldybės ataskaita 2021-08-17.xlsx]2018-2022 6-10balų palyginimas '!$C$182:$C$205</c:f>
              <c:strCache>
                <c:ptCount val="24"/>
                <c:pt idx="0">
                  <c:v>G10</c:v>
                </c:pt>
                <c:pt idx="1">
                  <c:v>G11</c:v>
                </c:pt>
                <c:pt idx="2">
                  <c:v>G12</c:v>
                </c:pt>
                <c:pt idx="3">
                  <c:v>G2</c:v>
                </c:pt>
                <c:pt idx="4">
                  <c:v>G3</c:v>
                </c:pt>
                <c:pt idx="5">
                  <c:v>G9</c:v>
                </c:pt>
                <c:pt idx="6">
                  <c:v>G13</c:v>
                </c:pt>
                <c:pt idx="7">
                  <c:v>G4</c:v>
                </c:pt>
                <c:pt idx="8">
                  <c:v>G14</c:v>
                </c:pt>
                <c:pt idx="9">
                  <c:v>G5</c:v>
                </c:pt>
                <c:pt idx="10">
                  <c:v>G15</c:v>
                </c:pt>
                <c:pt idx="11">
                  <c:v>G7</c:v>
                </c:pt>
                <c:pt idx="12">
                  <c:v>G1</c:v>
                </c:pt>
                <c:pt idx="13">
                  <c:v>G16</c:v>
                </c:pt>
                <c:pt idx="14">
                  <c:v>G6</c:v>
                </c:pt>
                <c:pt idx="15">
                  <c:v>G17</c:v>
                </c:pt>
                <c:pt idx="16">
                  <c:v>G18</c:v>
                </c:pt>
                <c:pt idx="17">
                  <c:v>G19</c:v>
                </c:pt>
                <c:pt idx="18">
                  <c:v>G20</c:v>
                </c:pt>
                <c:pt idx="19">
                  <c:v>G21</c:v>
                </c:pt>
                <c:pt idx="20">
                  <c:v>G8</c:v>
                </c:pt>
                <c:pt idx="21">
                  <c:v>MC1</c:v>
                </c:pt>
                <c:pt idx="22">
                  <c:v>P12</c:v>
                </c:pt>
                <c:pt idx="23">
                  <c:v>P3</c:v>
                </c:pt>
              </c:strCache>
            </c:strRef>
          </c:cat>
          <c:val>
            <c:numRef>
              <c:f>'[Kopija 921603 PUPP savivaldybės ataskaita 2021-08-17.xlsx]2018-2022 6-10balų palyginimas '!$D$182:$D$205</c:f>
              <c:numCache>
                <c:formatCode>General</c:formatCode>
                <c:ptCount val="24"/>
                <c:pt idx="0">
                  <c:v>24.52</c:v>
                </c:pt>
                <c:pt idx="1">
                  <c:v>24.52</c:v>
                </c:pt>
                <c:pt idx="2">
                  <c:v>24.52</c:v>
                </c:pt>
                <c:pt idx="3">
                  <c:v>24.52</c:v>
                </c:pt>
                <c:pt idx="4">
                  <c:v>24.52</c:v>
                </c:pt>
                <c:pt idx="5">
                  <c:v>24.52</c:v>
                </c:pt>
                <c:pt idx="6">
                  <c:v>24.52</c:v>
                </c:pt>
                <c:pt idx="7">
                  <c:v>24.52</c:v>
                </c:pt>
                <c:pt idx="8">
                  <c:v>24.52</c:v>
                </c:pt>
                <c:pt idx="9">
                  <c:v>24.52</c:v>
                </c:pt>
                <c:pt idx="10">
                  <c:v>24.52</c:v>
                </c:pt>
                <c:pt idx="11">
                  <c:v>24.52</c:v>
                </c:pt>
                <c:pt idx="12">
                  <c:v>24.52</c:v>
                </c:pt>
                <c:pt idx="13">
                  <c:v>24.52</c:v>
                </c:pt>
                <c:pt idx="14">
                  <c:v>24.52</c:v>
                </c:pt>
                <c:pt idx="15">
                  <c:v>24.52</c:v>
                </c:pt>
                <c:pt idx="16">
                  <c:v>24.52</c:v>
                </c:pt>
                <c:pt idx="17">
                  <c:v>24.52</c:v>
                </c:pt>
                <c:pt idx="18">
                  <c:v>24.52</c:v>
                </c:pt>
                <c:pt idx="19">
                  <c:v>24.52</c:v>
                </c:pt>
                <c:pt idx="20">
                  <c:v>24.52</c:v>
                </c:pt>
                <c:pt idx="21">
                  <c:v>24.52</c:v>
                </c:pt>
                <c:pt idx="22">
                  <c:v>24.52</c:v>
                </c:pt>
                <c:pt idx="23">
                  <c:v>24.52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7D4-4434-A7B7-0ACC6333699D}"/>
            </c:ext>
          </c:extLst>
        </c:ser>
        <c:ser>
          <c:idx val="5"/>
          <c:order val="5"/>
          <c:tx>
            <c:strRef>
              <c:f>'[Kopija 921603 PUPP savivaldybės ataskaita 2021-08-17.xlsx]2018-2022 6-10balų palyginimas '!$I$181</c:f>
              <c:strCache>
                <c:ptCount val="1"/>
                <c:pt idx="0">
                  <c:v>Lietuvos vidurkis 2019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'[Kopija 921603 PUPP savivaldybės ataskaita 2021-08-17.xlsx]2018-2022 6-10balų palyginimas '!$C$182:$C$205</c:f>
              <c:strCache>
                <c:ptCount val="24"/>
                <c:pt idx="0">
                  <c:v>G10</c:v>
                </c:pt>
                <c:pt idx="1">
                  <c:v>G11</c:v>
                </c:pt>
                <c:pt idx="2">
                  <c:v>G12</c:v>
                </c:pt>
                <c:pt idx="3">
                  <c:v>G2</c:v>
                </c:pt>
                <c:pt idx="4">
                  <c:v>G3</c:v>
                </c:pt>
                <c:pt idx="5">
                  <c:v>G9</c:v>
                </c:pt>
                <c:pt idx="6">
                  <c:v>G13</c:v>
                </c:pt>
                <c:pt idx="7">
                  <c:v>G4</c:v>
                </c:pt>
                <c:pt idx="8">
                  <c:v>G14</c:v>
                </c:pt>
                <c:pt idx="9">
                  <c:v>G5</c:v>
                </c:pt>
                <c:pt idx="10">
                  <c:v>G15</c:v>
                </c:pt>
                <c:pt idx="11">
                  <c:v>G7</c:v>
                </c:pt>
                <c:pt idx="12">
                  <c:v>G1</c:v>
                </c:pt>
                <c:pt idx="13">
                  <c:v>G16</c:v>
                </c:pt>
                <c:pt idx="14">
                  <c:v>G6</c:v>
                </c:pt>
                <c:pt idx="15">
                  <c:v>G17</c:v>
                </c:pt>
                <c:pt idx="16">
                  <c:v>G18</c:v>
                </c:pt>
                <c:pt idx="17">
                  <c:v>G19</c:v>
                </c:pt>
                <c:pt idx="18">
                  <c:v>G20</c:v>
                </c:pt>
                <c:pt idx="19">
                  <c:v>G21</c:v>
                </c:pt>
                <c:pt idx="20">
                  <c:v>G8</c:v>
                </c:pt>
                <c:pt idx="21">
                  <c:v>MC1</c:v>
                </c:pt>
                <c:pt idx="22">
                  <c:v>P12</c:v>
                </c:pt>
                <c:pt idx="23">
                  <c:v>P3</c:v>
                </c:pt>
              </c:strCache>
            </c:strRef>
          </c:cat>
          <c:val>
            <c:numRef>
              <c:f>'[Kopija 921603 PUPP savivaldybės ataskaita 2021-08-17.xlsx]2018-2022 6-10balų palyginimas '!$I$182:$I$205</c:f>
              <c:numCache>
                <c:formatCode>0.00</c:formatCode>
                <c:ptCount val="24"/>
                <c:pt idx="0">
                  <c:v>42.3</c:v>
                </c:pt>
                <c:pt idx="1">
                  <c:v>42.3</c:v>
                </c:pt>
                <c:pt idx="2">
                  <c:v>42.3</c:v>
                </c:pt>
                <c:pt idx="3">
                  <c:v>42.3</c:v>
                </c:pt>
                <c:pt idx="4">
                  <c:v>42.3</c:v>
                </c:pt>
                <c:pt idx="5">
                  <c:v>42.3</c:v>
                </c:pt>
                <c:pt idx="6">
                  <c:v>42.3</c:v>
                </c:pt>
                <c:pt idx="7">
                  <c:v>42.3</c:v>
                </c:pt>
                <c:pt idx="8">
                  <c:v>42.3</c:v>
                </c:pt>
                <c:pt idx="9">
                  <c:v>42.3</c:v>
                </c:pt>
                <c:pt idx="10">
                  <c:v>42.3</c:v>
                </c:pt>
                <c:pt idx="11">
                  <c:v>42.3</c:v>
                </c:pt>
                <c:pt idx="12">
                  <c:v>42.3</c:v>
                </c:pt>
                <c:pt idx="13">
                  <c:v>42.3</c:v>
                </c:pt>
                <c:pt idx="14">
                  <c:v>42.3</c:v>
                </c:pt>
                <c:pt idx="15">
                  <c:v>42.3</c:v>
                </c:pt>
                <c:pt idx="16">
                  <c:v>42.3</c:v>
                </c:pt>
                <c:pt idx="17">
                  <c:v>42.3</c:v>
                </c:pt>
                <c:pt idx="18">
                  <c:v>42.3</c:v>
                </c:pt>
                <c:pt idx="19">
                  <c:v>42.3</c:v>
                </c:pt>
                <c:pt idx="20">
                  <c:v>42.3</c:v>
                </c:pt>
                <c:pt idx="21">
                  <c:v>42.3</c:v>
                </c:pt>
                <c:pt idx="22">
                  <c:v>42.3</c:v>
                </c:pt>
                <c:pt idx="23">
                  <c:v>42.3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7D4-4434-A7B7-0ACC6333699D}"/>
            </c:ext>
          </c:extLst>
        </c:ser>
        <c:ser>
          <c:idx val="7"/>
          <c:order val="7"/>
          <c:tx>
            <c:strRef>
              <c:f>'[Kopija 921603 PUPP savivaldybės ataskaita 2021-08-17.xlsx]2018-2022 6-10balų palyginimas '!$K$181</c:f>
              <c:strCache>
                <c:ptCount val="1"/>
                <c:pt idx="0">
                  <c:v>Lietuvos vidurkis 2018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'[Kopija 921603 PUPP savivaldybės ataskaita 2021-08-17.xlsx]2018-2022 6-10balų palyginimas '!$C$182:$C$205</c:f>
              <c:strCache>
                <c:ptCount val="24"/>
                <c:pt idx="0">
                  <c:v>G10</c:v>
                </c:pt>
                <c:pt idx="1">
                  <c:v>G11</c:v>
                </c:pt>
                <c:pt idx="2">
                  <c:v>G12</c:v>
                </c:pt>
                <c:pt idx="3">
                  <c:v>G2</c:v>
                </c:pt>
                <c:pt idx="4">
                  <c:v>G3</c:v>
                </c:pt>
                <c:pt idx="5">
                  <c:v>G9</c:v>
                </c:pt>
                <c:pt idx="6">
                  <c:v>G13</c:v>
                </c:pt>
                <c:pt idx="7">
                  <c:v>G4</c:v>
                </c:pt>
                <c:pt idx="8">
                  <c:v>G14</c:v>
                </c:pt>
                <c:pt idx="9">
                  <c:v>G5</c:v>
                </c:pt>
                <c:pt idx="10">
                  <c:v>G15</c:v>
                </c:pt>
                <c:pt idx="11">
                  <c:v>G7</c:v>
                </c:pt>
                <c:pt idx="12">
                  <c:v>G1</c:v>
                </c:pt>
                <c:pt idx="13">
                  <c:v>G16</c:v>
                </c:pt>
                <c:pt idx="14">
                  <c:v>G6</c:v>
                </c:pt>
                <c:pt idx="15">
                  <c:v>G17</c:v>
                </c:pt>
                <c:pt idx="16">
                  <c:v>G18</c:v>
                </c:pt>
                <c:pt idx="17">
                  <c:v>G19</c:v>
                </c:pt>
                <c:pt idx="18">
                  <c:v>G20</c:v>
                </c:pt>
                <c:pt idx="19">
                  <c:v>G21</c:v>
                </c:pt>
                <c:pt idx="20">
                  <c:v>G8</c:v>
                </c:pt>
                <c:pt idx="21">
                  <c:v>MC1</c:v>
                </c:pt>
                <c:pt idx="22">
                  <c:v>P12</c:v>
                </c:pt>
                <c:pt idx="23">
                  <c:v>P3</c:v>
                </c:pt>
              </c:strCache>
            </c:strRef>
          </c:cat>
          <c:val>
            <c:numRef>
              <c:f>'[Kopija 921603 PUPP savivaldybės ataskaita 2021-08-17.xlsx]2018-2022 6-10balų palyginimas '!$K$182:$K$205</c:f>
              <c:numCache>
                <c:formatCode>0.00</c:formatCode>
                <c:ptCount val="24"/>
                <c:pt idx="0">
                  <c:v>35.18</c:v>
                </c:pt>
                <c:pt idx="1">
                  <c:v>35.18</c:v>
                </c:pt>
                <c:pt idx="2">
                  <c:v>35.18</c:v>
                </c:pt>
                <c:pt idx="3">
                  <c:v>35.18</c:v>
                </c:pt>
                <c:pt idx="4">
                  <c:v>35.18</c:v>
                </c:pt>
                <c:pt idx="5">
                  <c:v>35.18</c:v>
                </c:pt>
                <c:pt idx="6">
                  <c:v>35.18</c:v>
                </c:pt>
                <c:pt idx="7">
                  <c:v>35.18</c:v>
                </c:pt>
                <c:pt idx="8">
                  <c:v>35.18</c:v>
                </c:pt>
                <c:pt idx="9">
                  <c:v>35.18</c:v>
                </c:pt>
                <c:pt idx="10">
                  <c:v>35.18</c:v>
                </c:pt>
                <c:pt idx="11">
                  <c:v>35.18</c:v>
                </c:pt>
                <c:pt idx="12">
                  <c:v>35.18</c:v>
                </c:pt>
                <c:pt idx="13">
                  <c:v>35.18</c:v>
                </c:pt>
                <c:pt idx="14">
                  <c:v>35.18</c:v>
                </c:pt>
                <c:pt idx="15">
                  <c:v>35.18</c:v>
                </c:pt>
                <c:pt idx="16">
                  <c:v>35.18</c:v>
                </c:pt>
                <c:pt idx="17">
                  <c:v>35.18</c:v>
                </c:pt>
                <c:pt idx="18">
                  <c:v>35.18</c:v>
                </c:pt>
                <c:pt idx="19">
                  <c:v>35.18</c:v>
                </c:pt>
                <c:pt idx="20">
                  <c:v>35.18</c:v>
                </c:pt>
                <c:pt idx="21">
                  <c:v>35.18</c:v>
                </c:pt>
                <c:pt idx="22">
                  <c:v>35.18</c:v>
                </c:pt>
                <c:pt idx="23">
                  <c:v>35.18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7D4-4434-A7B7-0ACC633369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8397184"/>
        <c:axId val="368397840"/>
      </c:lineChart>
      <c:catAx>
        <c:axId val="36839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68397840"/>
        <c:crosses val="autoZero"/>
        <c:auto val="1"/>
        <c:lblAlgn val="ctr"/>
        <c:lblOffset val="100"/>
        <c:noMultiLvlLbl val="0"/>
      </c:catAx>
      <c:valAx>
        <c:axId val="3683978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68397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668853033423635E-2"/>
          <c:y val="0.12172365463666431"/>
          <c:w val="0.9489218078333177"/>
          <c:h val="0.775385213608744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'liet. analizė'!$L$34</c:f>
              <c:strCache>
                <c:ptCount val="1"/>
                <c:pt idx="0">
                  <c:v>Mokykla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'liet. analizė'!$G$35:$G$58</c:f>
              <c:strCache>
                <c:ptCount val="24"/>
                <c:pt idx="0">
                  <c:v>G18</c:v>
                </c:pt>
                <c:pt idx="1">
                  <c:v>G14</c:v>
                </c:pt>
                <c:pt idx="2">
                  <c:v>G13</c:v>
                </c:pt>
                <c:pt idx="3">
                  <c:v>G9</c:v>
                </c:pt>
                <c:pt idx="4">
                  <c:v>G11</c:v>
                </c:pt>
                <c:pt idx="5">
                  <c:v>G5</c:v>
                </c:pt>
                <c:pt idx="6">
                  <c:v>G2</c:v>
                </c:pt>
                <c:pt idx="7">
                  <c:v>G8</c:v>
                </c:pt>
                <c:pt idx="8">
                  <c:v>G3</c:v>
                </c:pt>
                <c:pt idx="9">
                  <c:v>G7</c:v>
                </c:pt>
                <c:pt idx="10">
                  <c:v>G15</c:v>
                </c:pt>
                <c:pt idx="11">
                  <c:v>G4</c:v>
                </c:pt>
                <c:pt idx="12">
                  <c:v>G6</c:v>
                </c:pt>
                <c:pt idx="13">
                  <c:v>G17</c:v>
                </c:pt>
                <c:pt idx="14">
                  <c:v>G10</c:v>
                </c:pt>
                <c:pt idx="15">
                  <c:v>G12</c:v>
                </c:pt>
                <c:pt idx="16">
                  <c:v>G20</c:v>
                </c:pt>
                <c:pt idx="17">
                  <c:v>G1</c:v>
                </c:pt>
                <c:pt idx="18">
                  <c:v>SP2</c:v>
                </c:pt>
                <c:pt idx="19">
                  <c:v>G16</c:v>
                </c:pt>
                <c:pt idx="20">
                  <c:v>P1</c:v>
                </c:pt>
                <c:pt idx="21">
                  <c:v>G21</c:v>
                </c:pt>
                <c:pt idx="22">
                  <c:v>MC1</c:v>
                </c:pt>
                <c:pt idx="23">
                  <c:v>SP3</c:v>
                </c:pt>
              </c:strCache>
            </c:strRef>
          </c:cat>
          <c:val>
            <c:numRef>
              <c:f>'liet. analizė'!$L$35:$L$58</c:f>
              <c:numCache>
                <c:formatCode>General</c:formatCode>
                <c:ptCount val="24"/>
                <c:pt idx="0">
                  <c:v>71.2</c:v>
                </c:pt>
                <c:pt idx="1">
                  <c:v>66.8</c:v>
                </c:pt>
                <c:pt idx="2">
                  <c:v>66.5</c:v>
                </c:pt>
                <c:pt idx="3">
                  <c:v>64.5</c:v>
                </c:pt>
                <c:pt idx="4">
                  <c:v>64.400000000000006</c:v>
                </c:pt>
                <c:pt idx="5">
                  <c:v>63.1</c:v>
                </c:pt>
                <c:pt idx="6">
                  <c:v>62.2</c:v>
                </c:pt>
                <c:pt idx="7">
                  <c:v>60.4</c:v>
                </c:pt>
                <c:pt idx="8">
                  <c:v>59.2</c:v>
                </c:pt>
                <c:pt idx="9">
                  <c:v>59.1</c:v>
                </c:pt>
                <c:pt idx="10">
                  <c:v>58.8</c:v>
                </c:pt>
                <c:pt idx="11">
                  <c:v>58.4</c:v>
                </c:pt>
                <c:pt idx="12">
                  <c:v>57.2</c:v>
                </c:pt>
                <c:pt idx="13">
                  <c:v>56.4</c:v>
                </c:pt>
                <c:pt idx="14">
                  <c:v>56.3</c:v>
                </c:pt>
                <c:pt idx="15">
                  <c:v>54.9</c:v>
                </c:pt>
                <c:pt idx="16">
                  <c:v>53.8</c:v>
                </c:pt>
                <c:pt idx="17">
                  <c:v>52</c:v>
                </c:pt>
                <c:pt idx="18">
                  <c:v>51</c:v>
                </c:pt>
                <c:pt idx="19">
                  <c:v>50.1</c:v>
                </c:pt>
                <c:pt idx="20">
                  <c:v>49.8</c:v>
                </c:pt>
                <c:pt idx="21">
                  <c:v>49.1</c:v>
                </c:pt>
                <c:pt idx="22">
                  <c:v>35.200000000000003</c:v>
                </c:pt>
                <c:pt idx="2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DE-40DE-870D-AC05D61D6D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7840176"/>
        <c:axId val="217841160"/>
      </c:barChart>
      <c:lineChart>
        <c:grouping val="standard"/>
        <c:varyColors val="0"/>
        <c:ser>
          <c:idx val="1"/>
          <c:order val="1"/>
          <c:tx>
            <c:strRef>
              <c:f>'liet. analizė'!$M$34</c:f>
              <c:strCache>
                <c:ptCount val="1"/>
                <c:pt idx="0">
                  <c:v>Kauno m. sav. vidurkis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'liet. analizė'!$G$35:$G$58</c:f>
              <c:strCache>
                <c:ptCount val="24"/>
                <c:pt idx="0">
                  <c:v>G18</c:v>
                </c:pt>
                <c:pt idx="1">
                  <c:v>G14</c:v>
                </c:pt>
                <c:pt idx="2">
                  <c:v>G13</c:v>
                </c:pt>
                <c:pt idx="3">
                  <c:v>G9</c:v>
                </c:pt>
                <c:pt idx="4">
                  <c:v>G11</c:v>
                </c:pt>
                <c:pt idx="5">
                  <c:v>G5</c:v>
                </c:pt>
                <c:pt idx="6">
                  <c:v>G2</c:v>
                </c:pt>
                <c:pt idx="7">
                  <c:v>G8</c:v>
                </c:pt>
                <c:pt idx="8">
                  <c:v>G3</c:v>
                </c:pt>
                <c:pt idx="9">
                  <c:v>G7</c:v>
                </c:pt>
                <c:pt idx="10">
                  <c:v>G15</c:v>
                </c:pt>
                <c:pt idx="11">
                  <c:v>G4</c:v>
                </c:pt>
                <c:pt idx="12">
                  <c:v>G6</c:v>
                </c:pt>
                <c:pt idx="13">
                  <c:v>G17</c:v>
                </c:pt>
                <c:pt idx="14">
                  <c:v>G10</c:v>
                </c:pt>
                <c:pt idx="15">
                  <c:v>G12</c:v>
                </c:pt>
                <c:pt idx="16">
                  <c:v>G20</c:v>
                </c:pt>
                <c:pt idx="17">
                  <c:v>G1</c:v>
                </c:pt>
                <c:pt idx="18">
                  <c:v>SP2</c:v>
                </c:pt>
                <c:pt idx="19">
                  <c:v>G16</c:v>
                </c:pt>
                <c:pt idx="20">
                  <c:v>P1</c:v>
                </c:pt>
                <c:pt idx="21">
                  <c:v>G21</c:v>
                </c:pt>
                <c:pt idx="22">
                  <c:v>MC1</c:v>
                </c:pt>
                <c:pt idx="23">
                  <c:v>SP3</c:v>
                </c:pt>
              </c:strCache>
            </c:strRef>
          </c:cat>
          <c:val>
            <c:numRef>
              <c:f>'liet. analizė'!$M$35:$M$58</c:f>
              <c:numCache>
                <c:formatCode>General</c:formatCode>
                <c:ptCount val="24"/>
                <c:pt idx="0">
                  <c:v>60.8</c:v>
                </c:pt>
                <c:pt idx="1">
                  <c:v>60.8</c:v>
                </c:pt>
                <c:pt idx="2">
                  <c:v>60.8</c:v>
                </c:pt>
                <c:pt idx="3">
                  <c:v>60.8</c:v>
                </c:pt>
                <c:pt idx="4">
                  <c:v>60.8</c:v>
                </c:pt>
                <c:pt idx="5">
                  <c:v>60.8</c:v>
                </c:pt>
                <c:pt idx="6">
                  <c:v>60.8</c:v>
                </c:pt>
                <c:pt idx="7">
                  <c:v>60.8</c:v>
                </c:pt>
                <c:pt idx="8">
                  <c:v>60.8</c:v>
                </c:pt>
                <c:pt idx="9">
                  <c:v>60.8</c:v>
                </c:pt>
                <c:pt idx="10">
                  <c:v>60.8</c:v>
                </c:pt>
                <c:pt idx="11">
                  <c:v>60.8</c:v>
                </c:pt>
                <c:pt idx="12">
                  <c:v>60.8</c:v>
                </c:pt>
                <c:pt idx="13">
                  <c:v>60.8</c:v>
                </c:pt>
                <c:pt idx="14">
                  <c:v>60.8</c:v>
                </c:pt>
                <c:pt idx="15">
                  <c:v>60.8</c:v>
                </c:pt>
                <c:pt idx="16">
                  <c:v>60.8</c:v>
                </c:pt>
                <c:pt idx="17">
                  <c:v>60.8</c:v>
                </c:pt>
                <c:pt idx="18">
                  <c:v>60.8</c:v>
                </c:pt>
                <c:pt idx="19">
                  <c:v>60.8</c:v>
                </c:pt>
                <c:pt idx="20">
                  <c:v>60.8</c:v>
                </c:pt>
                <c:pt idx="21">
                  <c:v>60.8</c:v>
                </c:pt>
                <c:pt idx="22">
                  <c:v>60.8</c:v>
                </c:pt>
                <c:pt idx="23">
                  <c:v>60.8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DE-40DE-870D-AC05D61D6DEB}"/>
            </c:ext>
          </c:extLst>
        </c:ser>
        <c:ser>
          <c:idx val="2"/>
          <c:order val="2"/>
          <c:tx>
            <c:strRef>
              <c:f>'liet. analizė'!$N$34</c:f>
              <c:strCache>
                <c:ptCount val="1"/>
                <c:pt idx="0">
                  <c:v>Šalies vidurkis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'liet. analizė'!$G$35:$G$58</c:f>
              <c:strCache>
                <c:ptCount val="24"/>
                <c:pt idx="0">
                  <c:v>G18</c:v>
                </c:pt>
                <c:pt idx="1">
                  <c:v>G14</c:v>
                </c:pt>
                <c:pt idx="2">
                  <c:v>G13</c:v>
                </c:pt>
                <c:pt idx="3">
                  <c:v>G9</c:v>
                </c:pt>
                <c:pt idx="4">
                  <c:v>G11</c:v>
                </c:pt>
                <c:pt idx="5">
                  <c:v>G5</c:v>
                </c:pt>
                <c:pt idx="6">
                  <c:v>G2</c:v>
                </c:pt>
                <c:pt idx="7">
                  <c:v>G8</c:v>
                </c:pt>
                <c:pt idx="8">
                  <c:v>G3</c:v>
                </c:pt>
                <c:pt idx="9">
                  <c:v>G7</c:v>
                </c:pt>
                <c:pt idx="10">
                  <c:v>G15</c:v>
                </c:pt>
                <c:pt idx="11">
                  <c:v>G4</c:v>
                </c:pt>
                <c:pt idx="12">
                  <c:v>G6</c:v>
                </c:pt>
                <c:pt idx="13">
                  <c:v>G17</c:v>
                </c:pt>
                <c:pt idx="14">
                  <c:v>G10</c:v>
                </c:pt>
                <c:pt idx="15">
                  <c:v>G12</c:v>
                </c:pt>
                <c:pt idx="16">
                  <c:v>G20</c:v>
                </c:pt>
                <c:pt idx="17">
                  <c:v>G1</c:v>
                </c:pt>
                <c:pt idx="18">
                  <c:v>SP2</c:v>
                </c:pt>
                <c:pt idx="19">
                  <c:v>G16</c:v>
                </c:pt>
                <c:pt idx="20">
                  <c:v>P1</c:v>
                </c:pt>
                <c:pt idx="21">
                  <c:v>G21</c:v>
                </c:pt>
                <c:pt idx="22">
                  <c:v>MC1</c:v>
                </c:pt>
                <c:pt idx="23">
                  <c:v>SP3</c:v>
                </c:pt>
              </c:strCache>
            </c:strRef>
          </c:cat>
          <c:val>
            <c:numRef>
              <c:f>'liet. analizė'!$N$35:$N$58</c:f>
              <c:numCache>
                <c:formatCode>General</c:formatCode>
                <c:ptCount val="24"/>
                <c:pt idx="0">
                  <c:v>55.8</c:v>
                </c:pt>
                <c:pt idx="1">
                  <c:v>55.8</c:v>
                </c:pt>
                <c:pt idx="2">
                  <c:v>55.8</c:v>
                </c:pt>
                <c:pt idx="3">
                  <c:v>55.8</c:v>
                </c:pt>
                <c:pt idx="4">
                  <c:v>55.8</c:v>
                </c:pt>
                <c:pt idx="5">
                  <c:v>55.8</c:v>
                </c:pt>
                <c:pt idx="6">
                  <c:v>55.8</c:v>
                </c:pt>
                <c:pt idx="7">
                  <c:v>55.8</c:v>
                </c:pt>
                <c:pt idx="8">
                  <c:v>55.8</c:v>
                </c:pt>
                <c:pt idx="9">
                  <c:v>55.8</c:v>
                </c:pt>
                <c:pt idx="10">
                  <c:v>55.8</c:v>
                </c:pt>
                <c:pt idx="11">
                  <c:v>55.8</c:v>
                </c:pt>
                <c:pt idx="12">
                  <c:v>55.8</c:v>
                </c:pt>
                <c:pt idx="13">
                  <c:v>55.8</c:v>
                </c:pt>
                <c:pt idx="14">
                  <c:v>55.8</c:v>
                </c:pt>
                <c:pt idx="15">
                  <c:v>55.8</c:v>
                </c:pt>
                <c:pt idx="16">
                  <c:v>55.8</c:v>
                </c:pt>
                <c:pt idx="17">
                  <c:v>55.8</c:v>
                </c:pt>
                <c:pt idx="18">
                  <c:v>55.8</c:v>
                </c:pt>
                <c:pt idx="19">
                  <c:v>55.8</c:v>
                </c:pt>
                <c:pt idx="20">
                  <c:v>55.8</c:v>
                </c:pt>
                <c:pt idx="21">
                  <c:v>55.8</c:v>
                </c:pt>
                <c:pt idx="22">
                  <c:v>55.8</c:v>
                </c:pt>
                <c:pt idx="23">
                  <c:v>55.8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DDE-40DE-870D-AC05D61D6D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7840176"/>
        <c:axId val="217841160"/>
      </c:lineChart>
      <c:catAx>
        <c:axId val="217840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217841160"/>
        <c:crosses val="autoZero"/>
        <c:auto val="1"/>
        <c:lblAlgn val="ctr"/>
        <c:lblOffset val="100"/>
        <c:noMultiLvlLbl val="0"/>
      </c:catAx>
      <c:valAx>
        <c:axId val="217841160"/>
        <c:scaling>
          <c:orientation val="minMax"/>
          <c:max val="75"/>
          <c:min val="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7840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476250232913757"/>
          <c:y val="0.93716616957090237"/>
          <c:w val="0.49658754014208395"/>
          <c:h val="5.19803355182757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106432618597934E-5"/>
          <c:y val="2.11885463632327E-2"/>
          <c:w val="0.97601377624708341"/>
          <c:h val="0.83935030053653026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Lapas1!$D$40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84,44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6DB-4591-BADB-308EB9010B9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28,57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6DB-4591-BADB-308EB9010B9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84,21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6DB-4591-BADB-308EB9010B9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63,36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6DB-4591-BADB-308EB9010B94}"/>
                </c:ext>
              </c:extLst>
            </c:dLbl>
            <c:dLbl>
              <c:idx val="4"/>
              <c:layout>
                <c:manualLayout>
                  <c:x val="0"/>
                  <c:y val="-6.053870389495057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65,75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6DB-4591-BADB-308EB9010B94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mtClean="0"/>
                      <a:t>74,00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6DB-4591-BADB-308EB9010B94}"/>
                </c:ext>
              </c:extLst>
            </c:dLbl>
            <c:dLbl>
              <c:idx val="6"/>
              <c:layout>
                <c:manualLayout>
                  <c:x val="1.410954338406792E-3"/>
                  <c:y val="9.080805584242585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84,62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B-4591-BADB-308EB9010B94}"/>
                </c:ext>
              </c:extLst>
            </c:dLbl>
            <c:dLbl>
              <c:idx val="7"/>
              <c:layout>
                <c:manualLayout>
                  <c:x val="1.1287634707254749E-2"/>
                  <c:y val="2.118866553390963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82,50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845794911676475E-2"/>
                      <c:h val="9.07627709851815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5-36DB-4591-BADB-308EB9010B94}"/>
                </c:ext>
              </c:extLst>
            </c:dLbl>
            <c:dLbl>
              <c:idx val="8"/>
              <c:layout>
                <c:manualLayout>
                  <c:x val="0"/>
                  <c:y val="-6.053870389495057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74,88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6DB-4591-BADB-308EB9010B94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smtClean="0"/>
                      <a:t>73,87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6DB-4591-BADB-308EB9010B94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smtClean="0"/>
                      <a:t>83,33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6DB-4591-BADB-308EB9010B94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smtClean="0"/>
                      <a:t>79,77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6DB-4591-BADB-308EB9010B94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smtClean="0"/>
                      <a:t>74,77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6DB-4591-BADB-308EB9010B94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smtClean="0"/>
                      <a:t>78,57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6DB-4591-BADB-308EB9010B94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smtClean="0"/>
                      <a:t>91,18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DB-4591-BADB-308EB9010B94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smtClean="0"/>
                      <a:t>64,89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6DB-4591-BADB-308EB9010B94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smtClean="0"/>
                      <a:t>51,93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6DB-4591-BADB-308EB9010B94}"/>
                </c:ext>
              </c:extLst>
            </c:dLbl>
            <c:dLbl>
              <c:idx val="17"/>
              <c:layout>
                <c:manualLayout>
                  <c:x val="0"/>
                  <c:y val="9.080805584242578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91,43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6DB-4591-BADB-308EB9010B94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 smtClean="0"/>
                      <a:t>97,93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36DB-4591-BADB-308EB9010B94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smtClean="0"/>
                      <a:t>94,78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6DB-4591-BADB-308EB9010B94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smtClean="0"/>
                      <a:t>98,04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6DB-4591-BADB-308EB9010B94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smtClean="0"/>
                      <a:t>27,91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6DB-4591-BADB-308EB9010B94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r>
                      <a:rPr lang="en-US" smtClean="0"/>
                      <a:t>100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6DB-4591-BADB-308EB9010B94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r>
                      <a:rPr lang="en-US" smtClean="0"/>
                      <a:t>80,00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6DB-4591-BADB-308EB9010B94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r>
                      <a:rPr lang="en-US" smtClean="0"/>
                      <a:t>50,01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6DB-4591-BADB-308EB9010B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Lapas1!$B$41:$B$66</c:f>
              <c:strCache>
                <c:ptCount val="26"/>
                <c:pt idx="0">
                  <c:v>G2</c:v>
                </c:pt>
                <c:pt idx="1">
                  <c:v>G19</c:v>
                </c:pt>
                <c:pt idx="2">
                  <c:v>G10</c:v>
                </c:pt>
                <c:pt idx="3">
                  <c:v>G20</c:v>
                </c:pt>
                <c:pt idx="4">
                  <c:v>G1</c:v>
                </c:pt>
                <c:pt idx="5">
                  <c:v>G6</c:v>
                </c:pt>
                <c:pt idx="6">
                  <c:v>G11</c:v>
                </c:pt>
                <c:pt idx="7">
                  <c:v>G4</c:v>
                </c:pt>
                <c:pt idx="8">
                  <c:v>G12</c:v>
                </c:pt>
                <c:pt idx="9">
                  <c:v>G17</c:v>
                </c:pt>
                <c:pt idx="10">
                  <c:v>G7</c:v>
                </c:pt>
                <c:pt idx="11">
                  <c:v>G8</c:v>
                </c:pt>
                <c:pt idx="12">
                  <c:v>G3</c:v>
                </c:pt>
                <c:pt idx="13">
                  <c:v>G5</c:v>
                </c:pt>
                <c:pt idx="14">
                  <c:v>G9</c:v>
                </c:pt>
                <c:pt idx="15">
                  <c:v>G16</c:v>
                </c:pt>
                <c:pt idx="16">
                  <c:v>G21</c:v>
                </c:pt>
                <c:pt idx="17">
                  <c:v>G15</c:v>
                </c:pt>
                <c:pt idx="18">
                  <c:v>G14</c:v>
                </c:pt>
                <c:pt idx="19">
                  <c:v>G13</c:v>
                </c:pt>
                <c:pt idx="20">
                  <c:v>G18</c:v>
                </c:pt>
                <c:pt idx="21">
                  <c:v>MC1</c:v>
                </c:pt>
                <c:pt idx="22">
                  <c:v>SP1</c:v>
                </c:pt>
                <c:pt idx="23">
                  <c:v>SP3</c:v>
                </c:pt>
                <c:pt idx="24">
                  <c:v>SP2</c:v>
                </c:pt>
                <c:pt idx="25">
                  <c:v>P1</c:v>
                </c:pt>
              </c:strCache>
            </c:strRef>
          </c:cat>
          <c:val>
            <c:numRef>
              <c:f>Lapas1!$D$41:$D$66</c:f>
              <c:numCache>
                <c:formatCode>0.00%</c:formatCode>
                <c:ptCount val="26"/>
                <c:pt idx="0">
                  <c:v>0.84440000000000004</c:v>
                </c:pt>
                <c:pt idx="1">
                  <c:v>0.28570000000000001</c:v>
                </c:pt>
                <c:pt idx="2">
                  <c:v>0.84209999999999996</c:v>
                </c:pt>
                <c:pt idx="3">
                  <c:v>0.63360000000000005</c:v>
                </c:pt>
                <c:pt idx="4">
                  <c:v>0.65749999999999997</c:v>
                </c:pt>
                <c:pt idx="5">
                  <c:v>0.74</c:v>
                </c:pt>
                <c:pt idx="6">
                  <c:v>0.84619999999999995</c:v>
                </c:pt>
                <c:pt idx="7">
                  <c:v>0.82499999999999996</c:v>
                </c:pt>
                <c:pt idx="8">
                  <c:v>0.74880000000000002</c:v>
                </c:pt>
                <c:pt idx="9">
                  <c:v>0.73870000000000002</c:v>
                </c:pt>
                <c:pt idx="10">
                  <c:v>0.83330000000000004</c:v>
                </c:pt>
                <c:pt idx="11">
                  <c:v>0.79749999999999999</c:v>
                </c:pt>
                <c:pt idx="12">
                  <c:v>0.74770000000000003</c:v>
                </c:pt>
                <c:pt idx="13">
                  <c:v>0.78569999999999995</c:v>
                </c:pt>
                <c:pt idx="14">
                  <c:v>0.91180000000000005</c:v>
                </c:pt>
                <c:pt idx="15">
                  <c:v>0.64890000000000003</c:v>
                </c:pt>
                <c:pt idx="16">
                  <c:v>0.51929999999999998</c:v>
                </c:pt>
                <c:pt idx="17">
                  <c:v>0.9143</c:v>
                </c:pt>
                <c:pt idx="18">
                  <c:v>0.97929999999999995</c:v>
                </c:pt>
                <c:pt idx="19">
                  <c:v>0.94779999999999998</c:v>
                </c:pt>
                <c:pt idx="20">
                  <c:v>0.98040000000000005</c:v>
                </c:pt>
                <c:pt idx="21">
                  <c:v>0.27910000000000001</c:v>
                </c:pt>
                <c:pt idx="22" formatCode="0%">
                  <c:v>1</c:v>
                </c:pt>
                <c:pt idx="23" formatCode="General">
                  <c:v>0</c:v>
                </c:pt>
                <c:pt idx="24" formatCode="0%">
                  <c:v>0.8</c:v>
                </c:pt>
                <c:pt idx="25">
                  <c:v>0.50009999999999999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DB-4591-BADB-308EB9010B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632933808"/>
        <c:axId val="632932496"/>
      </c:barChart>
      <c:lineChart>
        <c:grouping val="stacked"/>
        <c:varyColors val="0"/>
        <c:ser>
          <c:idx val="0"/>
          <c:order val="0"/>
          <c:tx>
            <c:strRef>
              <c:f>Lapas1!$C$40</c:f>
              <c:strCache>
                <c:ptCount val="1"/>
                <c:pt idx="0">
                  <c:v>Kauno m.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21"/>
              <c:layout>
                <c:manualLayout>
                  <c:x val="-4.4445117209199074E-2"/>
                  <c:y val="-7.113297707656693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1B820CEB-1F8B-4C68-B705-FE54B58C90E4}" type="VALUE">
                      <a:rPr lang="en-US">
                        <a:solidFill>
                          <a:srgbClr val="FF0000"/>
                        </a:solidFill>
                      </a:rPr>
                      <a:pPr>
                        <a:defRPr sz="12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[REIKŠMĖ]</a:t>
                    </a:fld>
                    <a:endParaRPr lang="lt-L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434840573269639E-2"/>
                      <c:h val="7.562809501144396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36DB-4591-BADB-308EB9010B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Lapas1!$B$41:$B$66</c:f>
              <c:strCache>
                <c:ptCount val="26"/>
                <c:pt idx="0">
                  <c:v>G2</c:v>
                </c:pt>
                <c:pt idx="1">
                  <c:v>G19</c:v>
                </c:pt>
                <c:pt idx="2">
                  <c:v>G10</c:v>
                </c:pt>
                <c:pt idx="3">
                  <c:v>G20</c:v>
                </c:pt>
                <c:pt idx="4">
                  <c:v>G1</c:v>
                </c:pt>
                <c:pt idx="5">
                  <c:v>G6</c:v>
                </c:pt>
                <c:pt idx="6">
                  <c:v>G11</c:v>
                </c:pt>
                <c:pt idx="7">
                  <c:v>G4</c:v>
                </c:pt>
                <c:pt idx="8">
                  <c:v>G12</c:v>
                </c:pt>
                <c:pt idx="9">
                  <c:v>G17</c:v>
                </c:pt>
                <c:pt idx="10">
                  <c:v>G7</c:v>
                </c:pt>
                <c:pt idx="11">
                  <c:v>G8</c:v>
                </c:pt>
                <c:pt idx="12">
                  <c:v>G3</c:v>
                </c:pt>
                <c:pt idx="13">
                  <c:v>G5</c:v>
                </c:pt>
                <c:pt idx="14">
                  <c:v>G9</c:v>
                </c:pt>
                <c:pt idx="15">
                  <c:v>G16</c:v>
                </c:pt>
                <c:pt idx="16">
                  <c:v>G21</c:v>
                </c:pt>
                <c:pt idx="17">
                  <c:v>G15</c:v>
                </c:pt>
                <c:pt idx="18">
                  <c:v>G14</c:v>
                </c:pt>
                <c:pt idx="19">
                  <c:v>G13</c:v>
                </c:pt>
                <c:pt idx="20">
                  <c:v>G18</c:v>
                </c:pt>
                <c:pt idx="21">
                  <c:v>MC1</c:v>
                </c:pt>
                <c:pt idx="22">
                  <c:v>SP1</c:v>
                </c:pt>
                <c:pt idx="23">
                  <c:v>SP3</c:v>
                </c:pt>
                <c:pt idx="24">
                  <c:v>SP2</c:v>
                </c:pt>
                <c:pt idx="25">
                  <c:v>P1</c:v>
                </c:pt>
              </c:strCache>
            </c:strRef>
          </c:cat>
          <c:val>
            <c:numRef>
              <c:f>Lapas1!$C$41:$C$66</c:f>
              <c:numCache>
                <c:formatCode>0.00%</c:formatCode>
                <c:ptCount val="26"/>
                <c:pt idx="0">
                  <c:v>0.79730000000000001</c:v>
                </c:pt>
                <c:pt idx="1">
                  <c:v>0.79730000000000001</c:v>
                </c:pt>
                <c:pt idx="2">
                  <c:v>0.79730000000000001</c:v>
                </c:pt>
                <c:pt idx="3">
                  <c:v>0.79730000000000001</c:v>
                </c:pt>
                <c:pt idx="4">
                  <c:v>0.79730000000000001</c:v>
                </c:pt>
                <c:pt idx="5">
                  <c:v>0.79730000000000001</c:v>
                </c:pt>
                <c:pt idx="6">
                  <c:v>0.79730000000000001</c:v>
                </c:pt>
                <c:pt idx="7">
                  <c:v>0.79730000000000001</c:v>
                </c:pt>
                <c:pt idx="8">
                  <c:v>0.79730000000000001</c:v>
                </c:pt>
                <c:pt idx="9">
                  <c:v>0.79730000000000001</c:v>
                </c:pt>
                <c:pt idx="10">
                  <c:v>0.79730000000000001</c:v>
                </c:pt>
                <c:pt idx="11">
                  <c:v>0.79730000000000001</c:v>
                </c:pt>
                <c:pt idx="12">
                  <c:v>0.79730000000000001</c:v>
                </c:pt>
                <c:pt idx="13">
                  <c:v>0.79730000000000001</c:v>
                </c:pt>
                <c:pt idx="14">
                  <c:v>0.79730000000000001</c:v>
                </c:pt>
                <c:pt idx="15">
                  <c:v>0.79730000000000001</c:v>
                </c:pt>
                <c:pt idx="16">
                  <c:v>0.79730000000000001</c:v>
                </c:pt>
                <c:pt idx="17">
                  <c:v>0.79730000000000001</c:v>
                </c:pt>
                <c:pt idx="18">
                  <c:v>0.79730000000000001</c:v>
                </c:pt>
                <c:pt idx="19">
                  <c:v>0.79730000000000001</c:v>
                </c:pt>
                <c:pt idx="20">
                  <c:v>0.79730000000000001</c:v>
                </c:pt>
                <c:pt idx="21">
                  <c:v>0.79730000000000001</c:v>
                </c:pt>
                <c:pt idx="22">
                  <c:v>0.79730000000000001</c:v>
                </c:pt>
                <c:pt idx="23">
                  <c:v>0.79730000000000001</c:v>
                </c:pt>
                <c:pt idx="24">
                  <c:v>0.79730000000000001</c:v>
                </c:pt>
                <c:pt idx="25">
                  <c:v>0.79730000000000001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6DB-4591-BADB-308EB9010B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32933808"/>
        <c:axId val="632932496"/>
      </c:lineChart>
      <c:catAx>
        <c:axId val="632933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632932496"/>
        <c:crosses val="autoZero"/>
        <c:auto val="1"/>
        <c:lblAlgn val="ctr"/>
        <c:lblOffset val="100"/>
        <c:noMultiLvlLbl val="0"/>
      </c:catAx>
      <c:valAx>
        <c:axId val="632932496"/>
        <c:scaling>
          <c:orientation val="minMax"/>
          <c:max val="1"/>
          <c:min val="0.2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out"/>
        <c:minorTickMark val="none"/>
        <c:tickLblPos val="nextTo"/>
        <c:crossAx val="632933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997223659882416"/>
          <c:h val="0.833423190751902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'matematika analizė'!$L$40</c:f>
              <c:strCache>
                <c:ptCount val="1"/>
                <c:pt idx="0">
                  <c:v>mokykla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'matematika analizė'!$G$41:$G$64</c:f>
              <c:strCache>
                <c:ptCount val="24"/>
                <c:pt idx="0">
                  <c:v>G18</c:v>
                </c:pt>
                <c:pt idx="1">
                  <c:v>G1</c:v>
                </c:pt>
                <c:pt idx="2">
                  <c:v>G7</c:v>
                </c:pt>
                <c:pt idx="3">
                  <c:v>SP3</c:v>
                </c:pt>
                <c:pt idx="4">
                  <c:v>G8</c:v>
                </c:pt>
                <c:pt idx="5">
                  <c:v>P1</c:v>
                </c:pt>
                <c:pt idx="6">
                  <c:v>G9</c:v>
                </c:pt>
                <c:pt idx="7">
                  <c:v>G16</c:v>
                </c:pt>
                <c:pt idx="8">
                  <c:v>G13</c:v>
                </c:pt>
                <c:pt idx="9">
                  <c:v>G11</c:v>
                </c:pt>
                <c:pt idx="10">
                  <c:v>G5</c:v>
                </c:pt>
                <c:pt idx="11">
                  <c:v>G3</c:v>
                </c:pt>
                <c:pt idx="12">
                  <c:v>SP2</c:v>
                </c:pt>
                <c:pt idx="13">
                  <c:v>G14</c:v>
                </c:pt>
                <c:pt idx="14">
                  <c:v>G20</c:v>
                </c:pt>
                <c:pt idx="15">
                  <c:v>G17</c:v>
                </c:pt>
                <c:pt idx="16">
                  <c:v>G4</c:v>
                </c:pt>
                <c:pt idx="17">
                  <c:v>G6</c:v>
                </c:pt>
                <c:pt idx="18">
                  <c:v>G10</c:v>
                </c:pt>
                <c:pt idx="19">
                  <c:v>MC1</c:v>
                </c:pt>
                <c:pt idx="20">
                  <c:v>G12</c:v>
                </c:pt>
                <c:pt idx="21">
                  <c:v>G21</c:v>
                </c:pt>
                <c:pt idx="22">
                  <c:v>G2</c:v>
                </c:pt>
                <c:pt idx="23">
                  <c:v>G15</c:v>
                </c:pt>
              </c:strCache>
            </c:strRef>
          </c:cat>
          <c:val>
            <c:numRef>
              <c:f>'matematika analizė'!$L$41:$L$64</c:f>
              <c:numCache>
                <c:formatCode>General</c:formatCode>
                <c:ptCount val="24"/>
                <c:pt idx="0">
                  <c:v>63.3</c:v>
                </c:pt>
                <c:pt idx="1">
                  <c:v>54.1</c:v>
                </c:pt>
                <c:pt idx="2">
                  <c:v>54</c:v>
                </c:pt>
                <c:pt idx="3">
                  <c:v>51.6</c:v>
                </c:pt>
                <c:pt idx="4">
                  <c:v>49.9</c:v>
                </c:pt>
                <c:pt idx="5">
                  <c:v>47.3</c:v>
                </c:pt>
                <c:pt idx="6">
                  <c:v>45.6</c:v>
                </c:pt>
                <c:pt idx="7">
                  <c:v>42.4</c:v>
                </c:pt>
                <c:pt idx="8">
                  <c:v>41.9</c:v>
                </c:pt>
                <c:pt idx="9">
                  <c:v>40.200000000000003</c:v>
                </c:pt>
                <c:pt idx="10">
                  <c:v>40.200000000000003</c:v>
                </c:pt>
                <c:pt idx="11">
                  <c:v>38.200000000000003</c:v>
                </c:pt>
                <c:pt idx="12">
                  <c:v>38</c:v>
                </c:pt>
                <c:pt idx="13">
                  <c:v>37.6</c:v>
                </c:pt>
                <c:pt idx="14">
                  <c:v>36.1</c:v>
                </c:pt>
                <c:pt idx="15">
                  <c:v>35.299999999999997</c:v>
                </c:pt>
                <c:pt idx="16">
                  <c:v>33.700000000000003</c:v>
                </c:pt>
                <c:pt idx="17">
                  <c:v>33.6</c:v>
                </c:pt>
                <c:pt idx="18">
                  <c:v>33.1</c:v>
                </c:pt>
                <c:pt idx="19">
                  <c:v>29.9</c:v>
                </c:pt>
                <c:pt idx="20">
                  <c:v>27.1</c:v>
                </c:pt>
                <c:pt idx="21">
                  <c:v>26.8</c:v>
                </c:pt>
                <c:pt idx="22">
                  <c:v>26.2</c:v>
                </c:pt>
                <c:pt idx="23">
                  <c:v>25.3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4F-47C9-A1A9-6F6F4AA103C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71157512"/>
        <c:axId val="271156200"/>
      </c:barChart>
      <c:lineChart>
        <c:grouping val="standard"/>
        <c:varyColors val="0"/>
        <c:ser>
          <c:idx val="1"/>
          <c:order val="1"/>
          <c:tx>
            <c:strRef>
              <c:f>'matematika analizė'!$M$40</c:f>
              <c:strCache>
                <c:ptCount val="1"/>
                <c:pt idx="0">
                  <c:v>Kauno m. savivaldybės vidurkis 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'matematika analizė'!$G$41:$G$64</c:f>
              <c:strCache>
                <c:ptCount val="24"/>
                <c:pt idx="0">
                  <c:v>G18</c:v>
                </c:pt>
                <c:pt idx="1">
                  <c:v>G1</c:v>
                </c:pt>
                <c:pt idx="2">
                  <c:v>G7</c:v>
                </c:pt>
                <c:pt idx="3">
                  <c:v>SP3</c:v>
                </c:pt>
                <c:pt idx="4">
                  <c:v>G8</c:v>
                </c:pt>
                <c:pt idx="5">
                  <c:v>P1</c:v>
                </c:pt>
                <c:pt idx="6">
                  <c:v>G9</c:v>
                </c:pt>
                <c:pt idx="7">
                  <c:v>G16</c:v>
                </c:pt>
                <c:pt idx="8">
                  <c:v>G13</c:v>
                </c:pt>
                <c:pt idx="9">
                  <c:v>G11</c:v>
                </c:pt>
                <c:pt idx="10">
                  <c:v>G5</c:v>
                </c:pt>
                <c:pt idx="11">
                  <c:v>G3</c:v>
                </c:pt>
                <c:pt idx="12">
                  <c:v>SP2</c:v>
                </c:pt>
                <c:pt idx="13">
                  <c:v>G14</c:v>
                </c:pt>
                <c:pt idx="14">
                  <c:v>G20</c:v>
                </c:pt>
                <c:pt idx="15">
                  <c:v>G17</c:v>
                </c:pt>
                <c:pt idx="16">
                  <c:v>G4</c:v>
                </c:pt>
                <c:pt idx="17">
                  <c:v>G6</c:v>
                </c:pt>
                <c:pt idx="18">
                  <c:v>G10</c:v>
                </c:pt>
                <c:pt idx="19">
                  <c:v>MC1</c:v>
                </c:pt>
                <c:pt idx="20">
                  <c:v>G12</c:v>
                </c:pt>
                <c:pt idx="21">
                  <c:v>G21</c:v>
                </c:pt>
                <c:pt idx="22">
                  <c:v>G2</c:v>
                </c:pt>
                <c:pt idx="23">
                  <c:v>G15</c:v>
                </c:pt>
              </c:strCache>
            </c:strRef>
          </c:cat>
          <c:val>
            <c:numRef>
              <c:f>'matematika analizė'!$M$41:$M$64</c:f>
              <c:numCache>
                <c:formatCode>General</c:formatCode>
                <c:ptCount val="24"/>
                <c:pt idx="0">
                  <c:v>43.1</c:v>
                </c:pt>
                <c:pt idx="1">
                  <c:v>43.1</c:v>
                </c:pt>
                <c:pt idx="2">
                  <c:v>43.1</c:v>
                </c:pt>
                <c:pt idx="3">
                  <c:v>43.1</c:v>
                </c:pt>
                <c:pt idx="4">
                  <c:v>43.1</c:v>
                </c:pt>
                <c:pt idx="5">
                  <c:v>43.1</c:v>
                </c:pt>
                <c:pt idx="6">
                  <c:v>43.1</c:v>
                </c:pt>
                <c:pt idx="7">
                  <c:v>43.1</c:v>
                </c:pt>
                <c:pt idx="8">
                  <c:v>43.1</c:v>
                </c:pt>
                <c:pt idx="9">
                  <c:v>43.1</c:v>
                </c:pt>
                <c:pt idx="10">
                  <c:v>43.1</c:v>
                </c:pt>
                <c:pt idx="11">
                  <c:v>43.1</c:v>
                </c:pt>
                <c:pt idx="12">
                  <c:v>43.1</c:v>
                </c:pt>
                <c:pt idx="13">
                  <c:v>43.1</c:v>
                </c:pt>
                <c:pt idx="14">
                  <c:v>43.1</c:v>
                </c:pt>
                <c:pt idx="15">
                  <c:v>43.1</c:v>
                </c:pt>
                <c:pt idx="16">
                  <c:v>43.1</c:v>
                </c:pt>
                <c:pt idx="17">
                  <c:v>43.1</c:v>
                </c:pt>
                <c:pt idx="18">
                  <c:v>43.1</c:v>
                </c:pt>
                <c:pt idx="19">
                  <c:v>43.1</c:v>
                </c:pt>
                <c:pt idx="20">
                  <c:v>43.1</c:v>
                </c:pt>
                <c:pt idx="21">
                  <c:v>43.1</c:v>
                </c:pt>
                <c:pt idx="22">
                  <c:v>43.1</c:v>
                </c:pt>
                <c:pt idx="23">
                  <c:v>43.1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D4F-47C9-A1A9-6F6F4AA103CE}"/>
            </c:ext>
          </c:extLst>
        </c:ser>
        <c:ser>
          <c:idx val="2"/>
          <c:order val="2"/>
          <c:tx>
            <c:strRef>
              <c:f>'matematika analizė'!$N$40</c:f>
              <c:strCache>
                <c:ptCount val="1"/>
                <c:pt idx="0">
                  <c:v>šalies vidurkis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'matematika analizė'!$G$41:$G$64</c:f>
              <c:strCache>
                <c:ptCount val="24"/>
                <c:pt idx="0">
                  <c:v>G18</c:v>
                </c:pt>
                <c:pt idx="1">
                  <c:v>G1</c:v>
                </c:pt>
                <c:pt idx="2">
                  <c:v>G7</c:v>
                </c:pt>
                <c:pt idx="3">
                  <c:v>SP3</c:v>
                </c:pt>
                <c:pt idx="4">
                  <c:v>G8</c:v>
                </c:pt>
                <c:pt idx="5">
                  <c:v>P1</c:v>
                </c:pt>
                <c:pt idx="6">
                  <c:v>G9</c:v>
                </c:pt>
                <c:pt idx="7">
                  <c:v>G16</c:v>
                </c:pt>
                <c:pt idx="8">
                  <c:v>G13</c:v>
                </c:pt>
                <c:pt idx="9">
                  <c:v>G11</c:v>
                </c:pt>
                <c:pt idx="10">
                  <c:v>G5</c:v>
                </c:pt>
                <c:pt idx="11">
                  <c:v>G3</c:v>
                </c:pt>
                <c:pt idx="12">
                  <c:v>SP2</c:v>
                </c:pt>
                <c:pt idx="13">
                  <c:v>G14</c:v>
                </c:pt>
                <c:pt idx="14">
                  <c:v>G20</c:v>
                </c:pt>
                <c:pt idx="15">
                  <c:v>G17</c:v>
                </c:pt>
                <c:pt idx="16">
                  <c:v>G4</c:v>
                </c:pt>
                <c:pt idx="17">
                  <c:v>G6</c:v>
                </c:pt>
                <c:pt idx="18">
                  <c:v>G10</c:v>
                </c:pt>
                <c:pt idx="19">
                  <c:v>MC1</c:v>
                </c:pt>
                <c:pt idx="20">
                  <c:v>G12</c:v>
                </c:pt>
                <c:pt idx="21">
                  <c:v>G21</c:v>
                </c:pt>
                <c:pt idx="22">
                  <c:v>G2</c:v>
                </c:pt>
                <c:pt idx="23">
                  <c:v>G15</c:v>
                </c:pt>
              </c:strCache>
            </c:strRef>
          </c:cat>
          <c:val>
            <c:numRef>
              <c:f>'matematika analizė'!$N$41:$N$64</c:f>
              <c:numCache>
                <c:formatCode>General</c:formatCode>
                <c:ptCount val="24"/>
                <c:pt idx="0">
                  <c:v>36.9</c:v>
                </c:pt>
                <c:pt idx="1">
                  <c:v>36.9</c:v>
                </c:pt>
                <c:pt idx="2">
                  <c:v>36.9</c:v>
                </c:pt>
                <c:pt idx="3">
                  <c:v>36.9</c:v>
                </c:pt>
                <c:pt idx="4">
                  <c:v>36.9</c:v>
                </c:pt>
                <c:pt idx="5">
                  <c:v>36.9</c:v>
                </c:pt>
                <c:pt idx="6">
                  <c:v>36.9</c:v>
                </c:pt>
                <c:pt idx="7">
                  <c:v>36.9</c:v>
                </c:pt>
                <c:pt idx="8">
                  <c:v>36.9</c:v>
                </c:pt>
                <c:pt idx="9">
                  <c:v>36.9</c:v>
                </c:pt>
                <c:pt idx="10">
                  <c:v>36.9</c:v>
                </c:pt>
                <c:pt idx="11">
                  <c:v>36.9</c:v>
                </c:pt>
                <c:pt idx="12">
                  <c:v>36.9</c:v>
                </c:pt>
                <c:pt idx="13">
                  <c:v>36.9</c:v>
                </c:pt>
                <c:pt idx="14">
                  <c:v>36.9</c:v>
                </c:pt>
                <c:pt idx="15">
                  <c:v>36.9</c:v>
                </c:pt>
                <c:pt idx="16">
                  <c:v>36.9</c:v>
                </c:pt>
                <c:pt idx="17">
                  <c:v>36.9</c:v>
                </c:pt>
                <c:pt idx="18">
                  <c:v>36.9</c:v>
                </c:pt>
                <c:pt idx="19">
                  <c:v>36.9</c:v>
                </c:pt>
                <c:pt idx="20">
                  <c:v>36.9</c:v>
                </c:pt>
                <c:pt idx="21">
                  <c:v>36.9</c:v>
                </c:pt>
                <c:pt idx="22">
                  <c:v>36.9</c:v>
                </c:pt>
                <c:pt idx="23">
                  <c:v>36.9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D4F-47C9-A1A9-6F6F4AA103C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71157512"/>
        <c:axId val="271156200"/>
      </c:lineChart>
      <c:catAx>
        <c:axId val="271157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271156200"/>
        <c:crosses val="autoZero"/>
        <c:auto val="1"/>
        <c:lblAlgn val="ctr"/>
        <c:lblOffset val="100"/>
        <c:noMultiLvlLbl val="0"/>
      </c:catAx>
      <c:valAx>
        <c:axId val="271156200"/>
        <c:scaling>
          <c:orientation val="minMax"/>
          <c:max val="65"/>
          <c:min val="22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71157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267504111907361E-2"/>
          <c:y val="3.5125149897360472E-2"/>
          <c:w val="0.9357324958880926"/>
          <c:h val="0.79229951798734088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Analizė!$F$3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Analizė!$D$4:$D$26</c:f>
              <c:strCache>
                <c:ptCount val="23"/>
                <c:pt idx="0">
                  <c:v>G10</c:v>
                </c:pt>
                <c:pt idx="1">
                  <c:v>G11</c:v>
                </c:pt>
                <c:pt idx="2">
                  <c:v>G12</c:v>
                </c:pt>
                <c:pt idx="3">
                  <c:v>G2</c:v>
                </c:pt>
                <c:pt idx="4">
                  <c:v>G3</c:v>
                </c:pt>
                <c:pt idx="5">
                  <c:v>G9</c:v>
                </c:pt>
                <c:pt idx="6">
                  <c:v>G13</c:v>
                </c:pt>
                <c:pt idx="7">
                  <c:v>G4</c:v>
                </c:pt>
                <c:pt idx="8">
                  <c:v>G14</c:v>
                </c:pt>
                <c:pt idx="9">
                  <c:v>G5</c:v>
                </c:pt>
                <c:pt idx="10">
                  <c:v>G15</c:v>
                </c:pt>
                <c:pt idx="11">
                  <c:v>G7</c:v>
                </c:pt>
                <c:pt idx="12">
                  <c:v>G1</c:v>
                </c:pt>
                <c:pt idx="13">
                  <c:v>G16</c:v>
                </c:pt>
                <c:pt idx="14">
                  <c:v>G6</c:v>
                </c:pt>
                <c:pt idx="15">
                  <c:v>G17</c:v>
                </c:pt>
                <c:pt idx="16">
                  <c:v>G18</c:v>
                </c:pt>
                <c:pt idx="17">
                  <c:v>G19</c:v>
                </c:pt>
                <c:pt idx="18">
                  <c:v>G20</c:v>
                </c:pt>
                <c:pt idx="19">
                  <c:v>G21</c:v>
                </c:pt>
                <c:pt idx="20">
                  <c:v>G8</c:v>
                </c:pt>
                <c:pt idx="21">
                  <c:v>MC1</c:v>
                </c:pt>
                <c:pt idx="22">
                  <c:v>P12</c:v>
                </c:pt>
              </c:strCache>
            </c:strRef>
          </c:cat>
          <c:val>
            <c:numRef>
              <c:f>Analizė!$F$4:$F$26</c:f>
              <c:numCache>
                <c:formatCode>General</c:formatCode>
                <c:ptCount val="23"/>
                <c:pt idx="0">
                  <c:v>21.05</c:v>
                </c:pt>
                <c:pt idx="1">
                  <c:v>32.31</c:v>
                </c:pt>
                <c:pt idx="2">
                  <c:v>7.58</c:v>
                </c:pt>
                <c:pt idx="3">
                  <c:v>6.67</c:v>
                </c:pt>
                <c:pt idx="4">
                  <c:v>26.17</c:v>
                </c:pt>
                <c:pt idx="5">
                  <c:v>43.38</c:v>
                </c:pt>
                <c:pt idx="6">
                  <c:v>26.96</c:v>
                </c:pt>
                <c:pt idx="7">
                  <c:v>17.5</c:v>
                </c:pt>
                <c:pt idx="8">
                  <c:v>24.14</c:v>
                </c:pt>
                <c:pt idx="9">
                  <c:v>25</c:v>
                </c:pt>
                <c:pt idx="10">
                  <c:v>2.86</c:v>
                </c:pt>
                <c:pt idx="11">
                  <c:v>55.56</c:v>
                </c:pt>
                <c:pt idx="12">
                  <c:v>58.23</c:v>
                </c:pt>
                <c:pt idx="13">
                  <c:v>32.44</c:v>
                </c:pt>
                <c:pt idx="14">
                  <c:v>18</c:v>
                </c:pt>
                <c:pt idx="15">
                  <c:v>20.45</c:v>
                </c:pt>
                <c:pt idx="16">
                  <c:v>78.430000000000007</c:v>
                </c:pt>
                <c:pt idx="17">
                  <c:v>2.38</c:v>
                </c:pt>
                <c:pt idx="18">
                  <c:v>20.79</c:v>
                </c:pt>
                <c:pt idx="19">
                  <c:v>3.85</c:v>
                </c:pt>
                <c:pt idx="20">
                  <c:v>49.37</c:v>
                </c:pt>
                <c:pt idx="21">
                  <c:v>15.91</c:v>
                </c:pt>
                <c:pt idx="22">
                  <c:v>33.33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75-4FDB-B8D7-1B40367213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524194128"/>
        <c:axId val="524197080"/>
      </c:barChart>
      <c:lineChart>
        <c:grouping val="standard"/>
        <c:varyColors val="0"/>
        <c:ser>
          <c:idx val="0"/>
          <c:order val="0"/>
          <c:tx>
            <c:strRef>
              <c:f>Analizė!$E$3</c:f>
              <c:strCache>
                <c:ptCount val="1"/>
                <c:pt idx="0">
                  <c:v>Kauno m.  vidurkis 2022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Analizė!$D$4:$D$26</c:f>
              <c:strCache>
                <c:ptCount val="23"/>
                <c:pt idx="0">
                  <c:v>G10</c:v>
                </c:pt>
                <c:pt idx="1">
                  <c:v>G11</c:v>
                </c:pt>
                <c:pt idx="2">
                  <c:v>G12</c:v>
                </c:pt>
                <c:pt idx="3">
                  <c:v>G2</c:v>
                </c:pt>
                <c:pt idx="4">
                  <c:v>G3</c:v>
                </c:pt>
                <c:pt idx="5">
                  <c:v>G9</c:v>
                </c:pt>
                <c:pt idx="6">
                  <c:v>G13</c:v>
                </c:pt>
                <c:pt idx="7">
                  <c:v>G4</c:v>
                </c:pt>
                <c:pt idx="8">
                  <c:v>G14</c:v>
                </c:pt>
                <c:pt idx="9">
                  <c:v>G5</c:v>
                </c:pt>
                <c:pt idx="10">
                  <c:v>G15</c:v>
                </c:pt>
                <c:pt idx="11">
                  <c:v>G7</c:v>
                </c:pt>
                <c:pt idx="12">
                  <c:v>G1</c:v>
                </c:pt>
                <c:pt idx="13">
                  <c:v>G16</c:v>
                </c:pt>
                <c:pt idx="14">
                  <c:v>G6</c:v>
                </c:pt>
                <c:pt idx="15">
                  <c:v>G17</c:v>
                </c:pt>
                <c:pt idx="16">
                  <c:v>G18</c:v>
                </c:pt>
                <c:pt idx="17">
                  <c:v>G19</c:v>
                </c:pt>
                <c:pt idx="18">
                  <c:v>G20</c:v>
                </c:pt>
                <c:pt idx="19">
                  <c:v>G21</c:v>
                </c:pt>
                <c:pt idx="20">
                  <c:v>G8</c:v>
                </c:pt>
                <c:pt idx="21">
                  <c:v>MC1</c:v>
                </c:pt>
                <c:pt idx="22">
                  <c:v>P12</c:v>
                </c:pt>
              </c:strCache>
            </c:strRef>
          </c:cat>
          <c:val>
            <c:numRef>
              <c:f>Analizė!$E$4:$E$26</c:f>
              <c:numCache>
                <c:formatCode>General</c:formatCode>
                <c:ptCount val="23"/>
                <c:pt idx="0">
                  <c:v>22.59</c:v>
                </c:pt>
                <c:pt idx="1">
                  <c:v>22.59</c:v>
                </c:pt>
                <c:pt idx="2">
                  <c:v>22.59</c:v>
                </c:pt>
                <c:pt idx="3">
                  <c:v>22.59</c:v>
                </c:pt>
                <c:pt idx="4">
                  <c:v>22.59</c:v>
                </c:pt>
                <c:pt idx="5">
                  <c:v>22.59</c:v>
                </c:pt>
                <c:pt idx="6">
                  <c:v>22.59</c:v>
                </c:pt>
                <c:pt idx="7">
                  <c:v>22.59</c:v>
                </c:pt>
                <c:pt idx="8">
                  <c:v>22.59</c:v>
                </c:pt>
                <c:pt idx="9">
                  <c:v>22.59</c:v>
                </c:pt>
                <c:pt idx="10">
                  <c:v>22.59</c:v>
                </c:pt>
                <c:pt idx="11">
                  <c:v>22.59</c:v>
                </c:pt>
                <c:pt idx="12">
                  <c:v>22.59</c:v>
                </c:pt>
                <c:pt idx="13">
                  <c:v>22.59</c:v>
                </c:pt>
                <c:pt idx="14">
                  <c:v>22.59</c:v>
                </c:pt>
                <c:pt idx="15">
                  <c:v>22.59</c:v>
                </c:pt>
                <c:pt idx="16">
                  <c:v>22.59</c:v>
                </c:pt>
                <c:pt idx="17">
                  <c:v>22.59</c:v>
                </c:pt>
                <c:pt idx="18">
                  <c:v>22.59</c:v>
                </c:pt>
                <c:pt idx="19">
                  <c:v>22.59</c:v>
                </c:pt>
                <c:pt idx="20">
                  <c:v>22.59</c:v>
                </c:pt>
                <c:pt idx="21">
                  <c:v>22.59</c:v>
                </c:pt>
                <c:pt idx="22">
                  <c:v>22.59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75-4FDB-B8D7-1B403672133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24194128"/>
        <c:axId val="524197080"/>
      </c:lineChart>
      <c:catAx>
        <c:axId val="524194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524197080"/>
        <c:crosses val="autoZero"/>
        <c:auto val="1"/>
        <c:lblAlgn val="ctr"/>
        <c:lblOffset val="100"/>
        <c:noMultiLvlLbl val="0"/>
      </c:catAx>
      <c:valAx>
        <c:axId val="524197080"/>
        <c:scaling>
          <c:orientation val="minMax"/>
          <c:max val="8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524194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'[LIETUVIŲ sav_rezultatai_pupp_rez  Analizė.xlsx]Atotrūkiai'!$C$4</c:f>
              <c:strCache>
                <c:ptCount val="1"/>
                <c:pt idx="0">
                  <c:v>Lietuvių k.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'[LIETUVIŲ sav_rezultatai_pupp_rez  Analizė.xlsx]Atotrūkiai'!$B$5:$B$27</c:f>
              <c:strCache>
                <c:ptCount val="23"/>
                <c:pt idx="0">
                  <c:v>G2</c:v>
                </c:pt>
                <c:pt idx="1">
                  <c:v>G19</c:v>
                </c:pt>
                <c:pt idx="2">
                  <c:v>G10</c:v>
                </c:pt>
                <c:pt idx="3">
                  <c:v>G20</c:v>
                </c:pt>
                <c:pt idx="4">
                  <c:v>G1</c:v>
                </c:pt>
                <c:pt idx="5">
                  <c:v>G6</c:v>
                </c:pt>
                <c:pt idx="6">
                  <c:v>G11</c:v>
                </c:pt>
                <c:pt idx="7">
                  <c:v>G4</c:v>
                </c:pt>
                <c:pt idx="8">
                  <c:v>G12</c:v>
                </c:pt>
                <c:pt idx="9">
                  <c:v>G17</c:v>
                </c:pt>
                <c:pt idx="10">
                  <c:v>G7</c:v>
                </c:pt>
                <c:pt idx="11">
                  <c:v>G8</c:v>
                </c:pt>
                <c:pt idx="12">
                  <c:v>G3</c:v>
                </c:pt>
                <c:pt idx="13">
                  <c:v>G5</c:v>
                </c:pt>
                <c:pt idx="14">
                  <c:v>G9</c:v>
                </c:pt>
                <c:pt idx="15">
                  <c:v>G16</c:v>
                </c:pt>
                <c:pt idx="16">
                  <c:v>G21</c:v>
                </c:pt>
                <c:pt idx="17">
                  <c:v>G15</c:v>
                </c:pt>
                <c:pt idx="18">
                  <c:v>G14</c:v>
                </c:pt>
                <c:pt idx="19">
                  <c:v>G13</c:v>
                </c:pt>
                <c:pt idx="20">
                  <c:v>G18</c:v>
                </c:pt>
                <c:pt idx="21">
                  <c:v>P1</c:v>
                </c:pt>
                <c:pt idx="22">
                  <c:v>MC1</c:v>
                </c:pt>
              </c:strCache>
            </c:strRef>
          </c:cat>
          <c:val>
            <c:numRef>
              <c:f>'[LIETUVIŲ sav_rezultatai_pupp_rez  Analizė.xlsx]Atotrūkiai'!$C$5:$C$27</c:f>
              <c:numCache>
                <c:formatCode>General</c:formatCode>
                <c:ptCount val="23"/>
                <c:pt idx="0">
                  <c:v>81.64</c:v>
                </c:pt>
                <c:pt idx="1">
                  <c:v>56.9</c:v>
                </c:pt>
                <c:pt idx="2">
                  <c:v>88.57</c:v>
                </c:pt>
                <c:pt idx="3">
                  <c:v>85.72</c:v>
                </c:pt>
                <c:pt idx="4">
                  <c:v>82.98</c:v>
                </c:pt>
                <c:pt idx="5">
                  <c:v>82.97</c:v>
                </c:pt>
                <c:pt idx="6">
                  <c:v>76.77</c:v>
                </c:pt>
                <c:pt idx="7">
                  <c:v>86.11</c:v>
                </c:pt>
                <c:pt idx="8">
                  <c:v>82.79</c:v>
                </c:pt>
                <c:pt idx="9">
                  <c:v>68.5</c:v>
                </c:pt>
                <c:pt idx="10">
                  <c:v>89.8</c:v>
                </c:pt>
                <c:pt idx="11">
                  <c:v>79.22</c:v>
                </c:pt>
                <c:pt idx="12">
                  <c:v>80.41</c:v>
                </c:pt>
                <c:pt idx="13">
                  <c:v>60</c:v>
                </c:pt>
                <c:pt idx="14">
                  <c:v>94.85</c:v>
                </c:pt>
                <c:pt idx="15">
                  <c:v>86.52</c:v>
                </c:pt>
                <c:pt idx="16">
                  <c:v>66.67</c:v>
                </c:pt>
                <c:pt idx="17">
                  <c:v>84.91</c:v>
                </c:pt>
                <c:pt idx="18">
                  <c:v>97.71</c:v>
                </c:pt>
                <c:pt idx="19">
                  <c:v>98.79</c:v>
                </c:pt>
                <c:pt idx="20">
                  <c:v>98.33</c:v>
                </c:pt>
                <c:pt idx="21">
                  <c:v>74.19</c:v>
                </c:pt>
                <c:pt idx="22">
                  <c:v>18.420000000000002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DB-4423-96B3-900D239B84CD}"/>
            </c:ext>
          </c:extLst>
        </c:ser>
        <c:ser>
          <c:idx val="1"/>
          <c:order val="1"/>
          <c:tx>
            <c:strRef>
              <c:f>'[LIETUVIŲ sav_rezultatai_pupp_rez  Analizė.xlsx]Atotrūkiai'!$D$4</c:f>
              <c:strCache>
                <c:ptCount val="1"/>
                <c:pt idx="0">
                  <c:v>Atotrūkis tarp dalykų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'[LIETUVIŲ sav_rezultatai_pupp_rez  Analizė.xlsx]Atotrūkiai'!$B$5:$B$27</c:f>
              <c:strCache>
                <c:ptCount val="23"/>
                <c:pt idx="0">
                  <c:v>G2</c:v>
                </c:pt>
                <c:pt idx="1">
                  <c:v>G19</c:v>
                </c:pt>
                <c:pt idx="2">
                  <c:v>G10</c:v>
                </c:pt>
                <c:pt idx="3">
                  <c:v>G20</c:v>
                </c:pt>
                <c:pt idx="4">
                  <c:v>G1</c:v>
                </c:pt>
                <c:pt idx="5">
                  <c:v>G6</c:v>
                </c:pt>
                <c:pt idx="6">
                  <c:v>G11</c:v>
                </c:pt>
                <c:pt idx="7">
                  <c:v>G4</c:v>
                </c:pt>
                <c:pt idx="8">
                  <c:v>G12</c:v>
                </c:pt>
                <c:pt idx="9">
                  <c:v>G17</c:v>
                </c:pt>
                <c:pt idx="10">
                  <c:v>G7</c:v>
                </c:pt>
                <c:pt idx="11">
                  <c:v>G8</c:v>
                </c:pt>
                <c:pt idx="12">
                  <c:v>G3</c:v>
                </c:pt>
                <c:pt idx="13">
                  <c:v>G5</c:v>
                </c:pt>
                <c:pt idx="14">
                  <c:v>G9</c:v>
                </c:pt>
                <c:pt idx="15">
                  <c:v>G16</c:v>
                </c:pt>
                <c:pt idx="16">
                  <c:v>G21</c:v>
                </c:pt>
                <c:pt idx="17">
                  <c:v>G15</c:v>
                </c:pt>
                <c:pt idx="18">
                  <c:v>G14</c:v>
                </c:pt>
                <c:pt idx="19">
                  <c:v>G13</c:v>
                </c:pt>
                <c:pt idx="20">
                  <c:v>G18</c:v>
                </c:pt>
                <c:pt idx="21">
                  <c:v>P1</c:v>
                </c:pt>
                <c:pt idx="22">
                  <c:v>MC1</c:v>
                </c:pt>
              </c:strCache>
            </c:strRef>
          </c:cat>
          <c:val>
            <c:numRef>
              <c:f>'[LIETUVIŲ sav_rezultatai_pupp_rez  Analizė.xlsx]Atotrūkiai'!$D$5:$D$27</c:f>
              <c:numCache>
                <c:formatCode>0.00</c:formatCode>
                <c:ptCount val="23"/>
                <c:pt idx="0">
                  <c:v>34.47</c:v>
                </c:pt>
                <c:pt idx="1">
                  <c:v>29.31</c:v>
                </c:pt>
                <c:pt idx="2">
                  <c:v>25.889999999999993</c:v>
                </c:pt>
                <c:pt idx="3">
                  <c:v>1.0900000000000034</c:v>
                </c:pt>
                <c:pt idx="4">
                  <c:v>30.820000000000007</c:v>
                </c:pt>
                <c:pt idx="5">
                  <c:v>48.92</c:v>
                </c:pt>
                <c:pt idx="6">
                  <c:v>18.329999999999998</c:v>
                </c:pt>
                <c:pt idx="7">
                  <c:v>13.379999999999995</c:v>
                </c:pt>
                <c:pt idx="8">
                  <c:v>41.470000000000006</c:v>
                </c:pt>
                <c:pt idx="9">
                  <c:v>11.75</c:v>
                </c:pt>
                <c:pt idx="10">
                  <c:v>20.409999999999997</c:v>
                </c:pt>
                <c:pt idx="11">
                  <c:v>25.97</c:v>
                </c:pt>
                <c:pt idx="12">
                  <c:v>19.589999999999996</c:v>
                </c:pt>
                <c:pt idx="13">
                  <c:v>20.009999999999998</c:v>
                </c:pt>
                <c:pt idx="14">
                  <c:v>11.64</c:v>
                </c:pt>
                <c:pt idx="15">
                  <c:v>8.8699999999999903</c:v>
                </c:pt>
                <c:pt idx="16">
                  <c:v>24.240000000000002</c:v>
                </c:pt>
                <c:pt idx="17">
                  <c:v>16.989999999999995</c:v>
                </c:pt>
                <c:pt idx="18">
                  <c:v>54.199999999999996</c:v>
                </c:pt>
                <c:pt idx="19">
                  <c:v>10.790000000000006</c:v>
                </c:pt>
                <c:pt idx="20">
                  <c:v>4.1899999999999977</c:v>
                </c:pt>
                <c:pt idx="21">
                  <c:v>12.900000000000006</c:v>
                </c:pt>
                <c:pt idx="22">
                  <c:v>2.2100000000000009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DB-4423-96B3-900D239B84CD}"/>
            </c:ext>
          </c:extLst>
        </c:ser>
        <c:ser>
          <c:idx val="2"/>
          <c:order val="2"/>
          <c:tx>
            <c:strRef>
              <c:f>'[LIETUVIŲ sav_rezultatai_pupp_rez  Analizė.xlsx]Atotrūkiai'!$E$4</c:f>
              <c:strCache>
                <c:ptCount val="1"/>
                <c:pt idx="0">
                  <c:v>Matematika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'[LIETUVIŲ sav_rezultatai_pupp_rez  Analizė.xlsx]Atotrūkiai'!$B$5:$B$27</c:f>
              <c:strCache>
                <c:ptCount val="23"/>
                <c:pt idx="0">
                  <c:v>G2</c:v>
                </c:pt>
                <c:pt idx="1">
                  <c:v>G19</c:v>
                </c:pt>
                <c:pt idx="2">
                  <c:v>G10</c:v>
                </c:pt>
                <c:pt idx="3">
                  <c:v>G20</c:v>
                </c:pt>
                <c:pt idx="4">
                  <c:v>G1</c:v>
                </c:pt>
                <c:pt idx="5">
                  <c:v>G6</c:v>
                </c:pt>
                <c:pt idx="6">
                  <c:v>G11</c:v>
                </c:pt>
                <c:pt idx="7">
                  <c:v>G4</c:v>
                </c:pt>
                <c:pt idx="8">
                  <c:v>G12</c:v>
                </c:pt>
                <c:pt idx="9">
                  <c:v>G17</c:v>
                </c:pt>
                <c:pt idx="10">
                  <c:v>G7</c:v>
                </c:pt>
                <c:pt idx="11">
                  <c:v>G8</c:v>
                </c:pt>
                <c:pt idx="12">
                  <c:v>G3</c:v>
                </c:pt>
                <c:pt idx="13">
                  <c:v>G5</c:v>
                </c:pt>
                <c:pt idx="14">
                  <c:v>G9</c:v>
                </c:pt>
                <c:pt idx="15">
                  <c:v>G16</c:v>
                </c:pt>
                <c:pt idx="16">
                  <c:v>G21</c:v>
                </c:pt>
                <c:pt idx="17">
                  <c:v>G15</c:v>
                </c:pt>
                <c:pt idx="18">
                  <c:v>G14</c:v>
                </c:pt>
                <c:pt idx="19">
                  <c:v>G13</c:v>
                </c:pt>
                <c:pt idx="20">
                  <c:v>G18</c:v>
                </c:pt>
                <c:pt idx="21">
                  <c:v>P1</c:v>
                </c:pt>
                <c:pt idx="22">
                  <c:v>MC1</c:v>
                </c:pt>
              </c:strCache>
            </c:strRef>
          </c:cat>
          <c:val>
            <c:numRef>
              <c:f>'[LIETUVIŲ sav_rezultatai_pupp_rez  Analizė.xlsx]Atotrūkiai'!$E$5:$E$27</c:f>
              <c:numCache>
                <c:formatCode>0.00</c:formatCode>
                <c:ptCount val="23"/>
                <c:pt idx="0">
                  <c:v>47.17</c:v>
                </c:pt>
                <c:pt idx="1">
                  <c:v>27.59</c:v>
                </c:pt>
                <c:pt idx="2">
                  <c:v>62.68</c:v>
                </c:pt>
                <c:pt idx="3">
                  <c:v>86.81</c:v>
                </c:pt>
                <c:pt idx="4">
                  <c:v>52.16</c:v>
                </c:pt>
                <c:pt idx="5">
                  <c:v>34.049999999999997</c:v>
                </c:pt>
                <c:pt idx="6">
                  <c:v>58.44</c:v>
                </c:pt>
                <c:pt idx="7">
                  <c:v>72.73</c:v>
                </c:pt>
                <c:pt idx="8">
                  <c:v>41.32</c:v>
                </c:pt>
                <c:pt idx="9">
                  <c:v>56.75</c:v>
                </c:pt>
                <c:pt idx="10">
                  <c:v>69.39</c:v>
                </c:pt>
                <c:pt idx="11">
                  <c:v>53.25</c:v>
                </c:pt>
                <c:pt idx="12">
                  <c:v>60.82</c:v>
                </c:pt>
                <c:pt idx="13">
                  <c:v>39.99</c:v>
                </c:pt>
                <c:pt idx="14">
                  <c:v>83.21</c:v>
                </c:pt>
                <c:pt idx="15">
                  <c:v>77.650000000000006</c:v>
                </c:pt>
                <c:pt idx="16">
                  <c:v>42.43</c:v>
                </c:pt>
                <c:pt idx="17">
                  <c:v>67.92</c:v>
                </c:pt>
                <c:pt idx="18">
                  <c:v>43.51</c:v>
                </c:pt>
                <c:pt idx="19">
                  <c:v>88</c:v>
                </c:pt>
                <c:pt idx="20">
                  <c:v>94.14</c:v>
                </c:pt>
                <c:pt idx="21">
                  <c:v>87.09</c:v>
                </c:pt>
                <c:pt idx="22">
                  <c:v>16.21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DB-4423-96B3-900D239B8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2941600"/>
        <c:axId val="512936680"/>
      </c:barChart>
      <c:catAx>
        <c:axId val="512941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512936680"/>
        <c:crosses val="autoZero"/>
        <c:auto val="1"/>
        <c:lblAlgn val="ctr"/>
        <c:lblOffset val="100"/>
        <c:noMultiLvlLbl val="0"/>
      </c:catAx>
      <c:valAx>
        <c:axId val="512936680"/>
        <c:scaling>
          <c:orientation val="minMax"/>
          <c:max val="200"/>
        </c:scaling>
        <c:delete val="1"/>
        <c:axPos val="l"/>
        <c:numFmt formatCode="General" sourceLinked="1"/>
        <c:majorTickMark val="out"/>
        <c:minorTickMark val="none"/>
        <c:tickLblPos val="nextTo"/>
        <c:crossAx val="512941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438766063030033E-2"/>
          <c:y val="4.3306105755982455E-2"/>
          <c:w val="0.96609006406695552"/>
          <c:h val="0.83934692176065751"/>
        </c:manualLayout>
      </c:layout>
      <c:scatterChart>
        <c:scatterStyle val="lineMarker"/>
        <c:varyColors val="0"/>
        <c:ser>
          <c:idx val="0"/>
          <c:order val="0"/>
          <c:tx>
            <c:strRef>
              <c:f>'[2022 PUPP savivaldybės ataskaita ir grafikai skaidrėms.xlsx]liet. analizė'!$D$90</c:f>
              <c:strCache>
                <c:ptCount val="1"/>
                <c:pt idx="0">
                  <c:v>mokinių sk. 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strRef>
              <c:f>'[2022 PUPP savivaldybės ataskaita ir grafikai skaidrėms.xlsx]liet. analizė'!$C$91:$C$114</c:f>
              <c:strCache>
                <c:ptCount val="24"/>
                <c:pt idx="0">
                  <c:v>G18</c:v>
                </c:pt>
                <c:pt idx="1">
                  <c:v>G14</c:v>
                </c:pt>
                <c:pt idx="2">
                  <c:v>G13</c:v>
                </c:pt>
                <c:pt idx="3">
                  <c:v>G9</c:v>
                </c:pt>
                <c:pt idx="4">
                  <c:v>G11</c:v>
                </c:pt>
                <c:pt idx="5">
                  <c:v>G5</c:v>
                </c:pt>
                <c:pt idx="6">
                  <c:v>G2</c:v>
                </c:pt>
                <c:pt idx="7">
                  <c:v>G8</c:v>
                </c:pt>
                <c:pt idx="8">
                  <c:v>G3</c:v>
                </c:pt>
                <c:pt idx="9">
                  <c:v>G7</c:v>
                </c:pt>
                <c:pt idx="10">
                  <c:v>G15</c:v>
                </c:pt>
                <c:pt idx="11">
                  <c:v>G4</c:v>
                </c:pt>
                <c:pt idx="12">
                  <c:v>G6</c:v>
                </c:pt>
                <c:pt idx="13">
                  <c:v>G17</c:v>
                </c:pt>
                <c:pt idx="14">
                  <c:v>G10</c:v>
                </c:pt>
                <c:pt idx="15">
                  <c:v>G12</c:v>
                </c:pt>
                <c:pt idx="16">
                  <c:v>G20</c:v>
                </c:pt>
                <c:pt idx="17">
                  <c:v>G1</c:v>
                </c:pt>
                <c:pt idx="18">
                  <c:v>SP2</c:v>
                </c:pt>
                <c:pt idx="19">
                  <c:v>G16</c:v>
                </c:pt>
                <c:pt idx="20">
                  <c:v>P1</c:v>
                </c:pt>
                <c:pt idx="21">
                  <c:v>G21</c:v>
                </c:pt>
                <c:pt idx="22">
                  <c:v>MC1</c:v>
                </c:pt>
                <c:pt idx="23">
                  <c:v>SP3</c:v>
                </c:pt>
              </c:strCache>
            </c:strRef>
          </c:xVal>
          <c:yVal>
            <c:numRef>
              <c:f>'[2022 PUPP savivaldybės ataskaita ir grafikai skaidrėms.xlsx]liet. analizė'!$D$91:$D$114</c:f>
              <c:numCache>
                <c:formatCode>General</c:formatCode>
                <c:ptCount val="24"/>
                <c:pt idx="0">
                  <c:v>254</c:v>
                </c:pt>
                <c:pt idx="1">
                  <c:v>144</c:v>
                </c:pt>
                <c:pt idx="2">
                  <c:v>224</c:v>
                </c:pt>
                <c:pt idx="3">
                  <c:v>133</c:v>
                </c:pt>
                <c:pt idx="4">
                  <c:v>130</c:v>
                </c:pt>
                <c:pt idx="5">
                  <c:v>28</c:v>
                </c:pt>
                <c:pt idx="6">
                  <c:v>43</c:v>
                </c:pt>
                <c:pt idx="7">
                  <c:v>79</c:v>
                </c:pt>
                <c:pt idx="8">
                  <c:v>107</c:v>
                </c:pt>
                <c:pt idx="9">
                  <c:v>36</c:v>
                </c:pt>
                <c:pt idx="10">
                  <c:v>35</c:v>
                </c:pt>
                <c:pt idx="11">
                  <c:v>40</c:v>
                </c:pt>
                <c:pt idx="12">
                  <c:v>50</c:v>
                </c:pt>
                <c:pt idx="13">
                  <c:v>88</c:v>
                </c:pt>
                <c:pt idx="14">
                  <c:v>94</c:v>
                </c:pt>
                <c:pt idx="15">
                  <c:v>210</c:v>
                </c:pt>
                <c:pt idx="16">
                  <c:v>101</c:v>
                </c:pt>
                <c:pt idx="17">
                  <c:v>72</c:v>
                </c:pt>
                <c:pt idx="18">
                  <c:v>5</c:v>
                </c:pt>
                <c:pt idx="19">
                  <c:v>224</c:v>
                </c:pt>
                <c:pt idx="20">
                  <c:v>30</c:v>
                </c:pt>
                <c:pt idx="21">
                  <c:v>52</c:v>
                </c:pt>
                <c:pt idx="22">
                  <c:v>42</c:v>
                </c:pt>
                <c:pt idx="23">
                  <c:v>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C27-4FE8-A9FE-7E930F5FF628}"/>
            </c:ext>
          </c:extLst>
        </c:ser>
        <c:ser>
          <c:idx val="1"/>
          <c:order val="1"/>
          <c:tx>
            <c:strRef>
              <c:f>'[2022 PUPP savivaldybės ataskaita ir grafikai skaidrėms.xlsx]liet. analizė'!$E$90</c:f>
              <c:strCache>
                <c:ptCount val="1"/>
                <c:pt idx="0">
                  <c:v>lietuvių k. 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strRef>
              <c:f>'[2022 PUPP savivaldybės ataskaita ir grafikai skaidrėms.xlsx]liet. analizė'!$C$91:$C$114</c:f>
              <c:strCache>
                <c:ptCount val="24"/>
                <c:pt idx="0">
                  <c:v>G18</c:v>
                </c:pt>
                <c:pt idx="1">
                  <c:v>G14</c:v>
                </c:pt>
                <c:pt idx="2">
                  <c:v>G13</c:v>
                </c:pt>
                <c:pt idx="3">
                  <c:v>G9</c:v>
                </c:pt>
                <c:pt idx="4">
                  <c:v>G11</c:v>
                </c:pt>
                <c:pt idx="5">
                  <c:v>G5</c:v>
                </c:pt>
                <c:pt idx="6">
                  <c:v>G2</c:v>
                </c:pt>
                <c:pt idx="7">
                  <c:v>G8</c:v>
                </c:pt>
                <c:pt idx="8">
                  <c:v>G3</c:v>
                </c:pt>
                <c:pt idx="9">
                  <c:v>G7</c:v>
                </c:pt>
                <c:pt idx="10">
                  <c:v>G15</c:v>
                </c:pt>
                <c:pt idx="11">
                  <c:v>G4</c:v>
                </c:pt>
                <c:pt idx="12">
                  <c:v>G6</c:v>
                </c:pt>
                <c:pt idx="13">
                  <c:v>G17</c:v>
                </c:pt>
                <c:pt idx="14">
                  <c:v>G10</c:v>
                </c:pt>
                <c:pt idx="15">
                  <c:v>G12</c:v>
                </c:pt>
                <c:pt idx="16">
                  <c:v>G20</c:v>
                </c:pt>
                <c:pt idx="17">
                  <c:v>G1</c:v>
                </c:pt>
                <c:pt idx="18">
                  <c:v>SP2</c:v>
                </c:pt>
                <c:pt idx="19">
                  <c:v>G16</c:v>
                </c:pt>
                <c:pt idx="20">
                  <c:v>P1</c:v>
                </c:pt>
                <c:pt idx="21">
                  <c:v>G21</c:v>
                </c:pt>
                <c:pt idx="22">
                  <c:v>MC1</c:v>
                </c:pt>
                <c:pt idx="23">
                  <c:v>SP3</c:v>
                </c:pt>
              </c:strCache>
            </c:strRef>
          </c:xVal>
          <c:yVal>
            <c:numRef>
              <c:f>'[2022 PUPP savivaldybės ataskaita ir grafikai skaidrėms.xlsx]liet. analizė'!$E$91:$E$114</c:f>
              <c:numCache>
                <c:formatCode>General</c:formatCode>
                <c:ptCount val="24"/>
                <c:pt idx="0">
                  <c:v>71.2</c:v>
                </c:pt>
                <c:pt idx="1">
                  <c:v>66.8</c:v>
                </c:pt>
                <c:pt idx="2">
                  <c:v>66.5</c:v>
                </c:pt>
                <c:pt idx="3">
                  <c:v>64.5</c:v>
                </c:pt>
                <c:pt idx="4">
                  <c:v>64.400000000000006</c:v>
                </c:pt>
                <c:pt idx="5">
                  <c:v>63.1</c:v>
                </c:pt>
                <c:pt idx="6">
                  <c:v>62.2</c:v>
                </c:pt>
                <c:pt idx="7">
                  <c:v>60.4</c:v>
                </c:pt>
                <c:pt idx="8">
                  <c:v>59.2</c:v>
                </c:pt>
                <c:pt idx="9">
                  <c:v>59.1</c:v>
                </c:pt>
                <c:pt idx="10">
                  <c:v>58.8</c:v>
                </c:pt>
                <c:pt idx="11">
                  <c:v>58.4</c:v>
                </c:pt>
                <c:pt idx="12">
                  <c:v>57.2</c:v>
                </c:pt>
                <c:pt idx="13">
                  <c:v>56.4</c:v>
                </c:pt>
                <c:pt idx="14">
                  <c:v>56.3</c:v>
                </c:pt>
                <c:pt idx="15">
                  <c:v>54.9</c:v>
                </c:pt>
                <c:pt idx="16">
                  <c:v>53.8</c:v>
                </c:pt>
                <c:pt idx="17">
                  <c:v>52</c:v>
                </c:pt>
                <c:pt idx="18">
                  <c:v>51</c:v>
                </c:pt>
                <c:pt idx="19">
                  <c:v>50.1</c:v>
                </c:pt>
                <c:pt idx="20">
                  <c:v>49.8</c:v>
                </c:pt>
                <c:pt idx="21">
                  <c:v>49.1</c:v>
                </c:pt>
                <c:pt idx="22">
                  <c:v>35.200000000000003</c:v>
                </c:pt>
                <c:pt idx="23">
                  <c:v>21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C27-4FE8-A9FE-7E930F5FF628}"/>
            </c:ext>
          </c:extLst>
        </c:ser>
        <c:ser>
          <c:idx val="2"/>
          <c:order val="2"/>
          <c:tx>
            <c:strRef>
              <c:f>'[2022 PUPP savivaldybės ataskaita ir grafikai skaidrėms.xlsx]liet. analizė'!$F$90</c:f>
              <c:strCache>
                <c:ptCount val="1"/>
                <c:pt idx="0">
                  <c:v>matematika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strRef>
              <c:f>'[2022 PUPP savivaldybės ataskaita ir grafikai skaidrėms.xlsx]liet. analizė'!$C$91:$C$114</c:f>
              <c:strCache>
                <c:ptCount val="24"/>
                <c:pt idx="0">
                  <c:v>G18</c:v>
                </c:pt>
                <c:pt idx="1">
                  <c:v>G14</c:v>
                </c:pt>
                <c:pt idx="2">
                  <c:v>G13</c:v>
                </c:pt>
                <c:pt idx="3">
                  <c:v>G9</c:v>
                </c:pt>
                <c:pt idx="4">
                  <c:v>G11</c:v>
                </c:pt>
                <c:pt idx="5">
                  <c:v>G5</c:v>
                </c:pt>
                <c:pt idx="6">
                  <c:v>G2</c:v>
                </c:pt>
                <c:pt idx="7">
                  <c:v>G8</c:v>
                </c:pt>
                <c:pt idx="8">
                  <c:v>G3</c:v>
                </c:pt>
                <c:pt idx="9">
                  <c:v>G7</c:v>
                </c:pt>
                <c:pt idx="10">
                  <c:v>G15</c:v>
                </c:pt>
                <c:pt idx="11">
                  <c:v>G4</c:v>
                </c:pt>
                <c:pt idx="12">
                  <c:v>G6</c:v>
                </c:pt>
                <c:pt idx="13">
                  <c:v>G17</c:v>
                </c:pt>
                <c:pt idx="14">
                  <c:v>G10</c:v>
                </c:pt>
                <c:pt idx="15">
                  <c:v>G12</c:v>
                </c:pt>
                <c:pt idx="16">
                  <c:v>G20</c:v>
                </c:pt>
                <c:pt idx="17">
                  <c:v>G1</c:v>
                </c:pt>
                <c:pt idx="18">
                  <c:v>SP2</c:v>
                </c:pt>
                <c:pt idx="19">
                  <c:v>G16</c:v>
                </c:pt>
                <c:pt idx="20">
                  <c:v>P1</c:v>
                </c:pt>
                <c:pt idx="21">
                  <c:v>G21</c:v>
                </c:pt>
                <c:pt idx="22">
                  <c:v>MC1</c:v>
                </c:pt>
                <c:pt idx="23">
                  <c:v>SP3</c:v>
                </c:pt>
              </c:strCache>
            </c:strRef>
          </c:xVal>
          <c:yVal>
            <c:numRef>
              <c:f>'[2022 PUPP savivaldybės ataskaita ir grafikai skaidrėms.xlsx]liet. analizė'!$F$91:$F$114</c:f>
              <c:numCache>
                <c:formatCode>General</c:formatCode>
                <c:ptCount val="24"/>
                <c:pt idx="0">
                  <c:v>63.3</c:v>
                </c:pt>
                <c:pt idx="1">
                  <c:v>37.6</c:v>
                </c:pt>
                <c:pt idx="2">
                  <c:v>41.9</c:v>
                </c:pt>
                <c:pt idx="3">
                  <c:v>45.6</c:v>
                </c:pt>
                <c:pt idx="4">
                  <c:v>40.200000000000003</c:v>
                </c:pt>
                <c:pt idx="5">
                  <c:v>40.200000000000003</c:v>
                </c:pt>
                <c:pt idx="6">
                  <c:v>26.2</c:v>
                </c:pt>
                <c:pt idx="7">
                  <c:v>49.9</c:v>
                </c:pt>
                <c:pt idx="8">
                  <c:v>38.200000000000003</c:v>
                </c:pt>
                <c:pt idx="9">
                  <c:v>54</c:v>
                </c:pt>
                <c:pt idx="10">
                  <c:v>25.3</c:v>
                </c:pt>
                <c:pt idx="11">
                  <c:v>33.700000000000003</c:v>
                </c:pt>
                <c:pt idx="12">
                  <c:v>33.6</c:v>
                </c:pt>
                <c:pt idx="13">
                  <c:v>35.299999999999997</c:v>
                </c:pt>
                <c:pt idx="14">
                  <c:v>33.1</c:v>
                </c:pt>
                <c:pt idx="15">
                  <c:v>27.1</c:v>
                </c:pt>
                <c:pt idx="16">
                  <c:v>36.1</c:v>
                </c:pt>
                <c:pt idx="17">
                  <c:v>54.1</c:v>
                </c:pt>
                <c:pt idx="18">
                  <c:v>38</c:v>
                </c:pt>
                <c:pt idx="19">
                  <c:v>42.4</c:v>
                </c:pt>
                <c:pt idx="20">
                  <c:v>47.3</c:v>
                </c:pt>
                <c:pt idx="21">
                  <c:v>26.8</c:v>
                </c:pt>
                <c:pt idx="22">
                  <c:v>29.9</c:v>
                </c:pt>
                <c:pt idx="23">
                  <c:v>51.6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EC27-4FE8-A9FE-7E930F5FF6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2452088"/>
        <c:axId val="522446184"/>
      </c:scatterChart>
      <c:valAx>
        <c:axId val="52245208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crossAx val="522446184"/>
        <c:crosses val="autoZero"/>
        <c:crossBetween val="midCat"/>
      </c:valAx>
      <c:valAx>
        <c:axId val="5224461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2245208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355432729696699"/>
          <c:y val="0.90484271806339867"/>
          <c:w val="0.39527737658778656"/>
          <c:h val="7.8917492278107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42589624080573"/>
          <c:y val="3.2334370255156834E-2"/>
          <c:w val="0.7420233730643685"/>
          <c:h val="0.8190798244639484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Atotrūkiai!$B$61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Atotrūkiai!$C$60:$F$60</c:f>
              <c:strCache>
                <c:ptCount val="4"/>
                <c:pt idx="0">
                  <c:v>Lietuvių k. Kauno m. </c:v>
                </c:pt>
                <c:pt idx="1">
                  <c:v>Lietuvių k. šalies</c:v>
                </c:pt>
                <c:pt idx="2">
                  <c:v>Matematika Kauno m. </c:v>
                </c:pt>
                <c:pt idx="3">
                  <c:v>Matematika šalies</c:v>
                </c:pt>
              </c:strCache>
            </c:strRef>
          </c:cat>
          <c:val>
            <c:numRef>
              <c:f>Atotrūkiai!$C$61:$F$61</c:f>
              <c:numCache>
                <c:formatCode>General</c:formatCode>
                <c:ptCount val="4"/>
                <c:pt idx="0">
                  <c:v>6.85</c:v>
                </c:pt>
                <c:pt idx="1">
                  <c:v>6.35</c:v>
                </c:pt>
                <c:pt idx="2">
                  <c:v>4.88</c:v>
                </c:pt>
                <c:pt idx="3">
                  <c:v>4.22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48-469B-914A-76143FFBC6D3}"/>
            </c:ext>
          </c:extLst>
        </c:ser>
        <c:ser>
          <c:idx val="1"/>
          <c:order val="1"/>
          <c:tx>
            <c:strRef>
              <c:f>Atotrūkiai!$B$62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Atotrūkiai!$C$60:$F$60</c:f>
              <c:strCache>
                <c:ptCount val="4"/>
                <c:pt idx="0">
                  <c:v>Lietuvių k. Kauno m. </c:v>
                </c:pt>
                <c:pt idx="1">
                  <c:v>Lietuvių k. šalies</c:v>
                </c:pt>
                <c:pt idx="2">
                  <c:v>Matematika Kauno m. </c:v>
                </c:pt>
                <c:pt idx="3">
                  <c:v>Matematika šalies</c:v>
                </c:pt>
              </c:strCache>
            </c:strRef>
          </c:cat>
          <c:val>
            <c:numRef>
              <c:f>Atotrūkiai!$C$62:$F$62</c:f>
              <c:numCache>
                <c:formatCode>General</c:formatCode>
                <c:ptCount val="4"/>
                <c:pt idx="0">
                  <c:v>7.02</c:v>
                </c:pt>
                <c:pt idx="1">
                  <c:v>6.5</c:v>
                </c:pt>
                <c:pt idx="2">
                  <c:v>6.67</c:v>
                </c:pt>
                <c:pt idx="3">
                  <c:v>6.12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48-469B-914A-76143FFBC6D3}"/>
            </c:ext>
          </c:extLst>
        </c:ser>
        <c:ser>
          <c:idx val="2"/>
          <c:order val="2"/>
          <c:tx>
            <c:strRef>
              <c:f>Atotrūkiai!$B$63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Atotrūkiai!$C$60:$F$60</c:f>
              <c:strCache>
                <c:ptCount val="4"/>
                <c:pt idx="0">
                  <c:v>Lietuvių k. Kauno m. </c:v>
                </c:pt>
                <c:pt idx="1">
                  <c:v>Lietuvių k. šalies</c:v>
                </c:pt>
                <c:pt idx="2">
                  <c:v>Matematika Kauno m. </c:v>
                </c:pt>
                <c:pt idx="3">
                  <c:v>Matematika šalies</c:v>
                </c:pt>
              </c:strCache>
            </c:strRef>
          </c:cat>
          <c:val>
            <c:numRef>
              <c:f>Atotrūkiai!$C$63:$F$63</c:f>
              <c:numCache>
                <c:formatCode>General</c:formatCode>
                <c:ptCount val="4"/>
                <c:pt idx="0">
                  <c:v>6.87</c:v>
                </c:pt>
                <c:pt idx="1">
                  <c:v>6.28</c:v>
                </c:pt>
                <c:pt idx="2">
                  <c:v>6.07</c:v>
                </c:pt>
                <c:pt idx="3">
                  <c:v>5.29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48-469B-914A-76143FFBC6D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987425519"/>
        <c:axId val="987425935"/>
      </c:barChart>
      <c:catAx>
        <c:axId val="98742551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987425935"/>
        <c:crosses val="autoZero"/>
        <c:auto val="1"/>
        <c:lblAlgn val="ctr"/>
        <c:lblOffset val="100"/>
        <c:noMultiLvlLbl val="0"/>
      </c:catAx>
      <c:valAx>
        <c:axId val="987425935"/>
        <c:scaling>
          <c:orientation val="minMax"/>
          <c:min val="4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987425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0.89759</cdr:x>
      <cdr:y>0.14435</cdr:y>
    </cdr:from>
    <cdr:to>
      <cdr:x>1</cdr:x>
      <cdr:y>0.23166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014592" y="595263"/>
          <a:ext cx="9144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t-LT" sz="1100" dirty="0"/>
        </a:p>
      </cdr:txBody>
    </cdr:sp>
  </cdr:relSizeAnchor>
  <cdr:relSizeAnchor xmlns:cdr="http://schemas.openxmlformats.org/drawingml/2006/chartDrawing">
    <cdr:from>
      <cdr:x>0.8871</cdr:x>
      <cdr:y>0.24615</cdr:y>
    </cdr:from>
    <cdr:to>
      <cdr:x>0.97581</cdr:x>
      <cdr:y>0.29231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112514" y="1152128"/>
          <a:ext cx="81125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60,8</a:t>
          </a:r>
          <a:endParaRPr lang="lt-LT" sz="120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0.90323</cdr:x>
      <cdr:y>0.32308</cdr:y>
    </cdr:from>
    <cdr:to>
      <cdr:x>0.96774</cdr:x>
      <cdr:y>0.38462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260014" y="1512168"/>
          <a:ext cx="590001" cy="288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1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55,8</a:t>
          </a:r>
          <a:endParaRPr lang="lt-LT" sz="1100" b="1" dirty="0">
            <a:solidFill>
              <a:srgbClr val="00B05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0.81201</cdr:x>
      <cdr:y>0.34752</cdr:y>
    </cdr:from>
    <cdr:to>
      <cdr:x>0.87247</cdr:x>
      <cdr:y>0.41371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074984" y="1512168"/>
          <a:ext cx="52686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43,1</a:t>
          </a:r>
          <a:endParaRPr lang="lt-LT" sz="120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0.89031</cdr:x>
      <cdr:y>0.46336</cdr:y>
    </cdr:from>
    <cdr:to>
      <cdr:x>1</cdr:x>
      <cdr:y>0.5461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757199" y="2016224"/>
          <a:ext cx="955769" cy="360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lt-LT" sz="11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36,9</a:t>
          </a:r>
          <a:endParaRPr lang="lt-LT" sz="1100" b="1" dirty="0">
            <a:solidFill>
              <a:srgbClr val="00B05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0.14286</cdr:x>
      <cdr:y>0.30151</cdr:y>
    </cdr:from>
    <cdr:to>
      <cdr:x>0.23834</cdr:x>
      <cdr:y>0.45867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68152" y="1243335"/>
          <a:ext cx="914400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t-LT" sz="1100" dirty="0"/>
        </a:p>
      </cdr:txBody>
    </cdr:sp>
  </cdr:relSizeAnchor>
  <cdr:relSizeAnchor xmlns:cdr="http://schemas.openxmlformats.org/drawingml/2006/chartDrawing">
    <cdr:from>
      <cdr:x>0.15038</cdr:x>
      <cdr:y>0.47613</cdr:y>
    </cdr:from>
    <cdr:to>
      <cdr:x>0.18797</cdr:x>
      <cdr:y>0.58091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40160" y="1963415"/>
          <a:ext cx="36004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t-LT" sz="1100" dirty="0"/>
        </a:p>
      </cdr:txBody>
    </cdr:sp>
  </cdr:relSizeAnchor>
  <cdr:relSizeAnchor xmlns:cdr="http://schemas.openxmlformats.org/drawingml/2006/chartDrawing">
    <cdr:from>
      <cdr:x>0.13534</cdr:x>
      <cdr:y>0.34924</cdr:y>
    </cdr:from>
    <cdr:to>
      <cdr:x>0.19549</cdr:x>
      <cdr:y>0.43655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296144" y="1440161"/>
          <a:ext cx="57607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22,59</a:t>
          </a:r>
          <a:endParaRPr lang="lt-LT" sz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0.16541</cdr:x>
      <cdr:y>0.45402</cdr:y>
    </cdr:from>
    <cdr:to>
      <cdr:x>0.18797</cdr:x>
      <cdr:y>0.6461</cdr:y>
    </cdr:to>
    <cdr:cxnSp macro="">
      <cdr:nvCxnSpPr>
        <cdr:cNvPr id="6" name="Tiesioji jungtis 5"/>
        <cdr:cNvCxnSpPr/>
      </cdr:nvCxnSpPr>
      <cdr:spPr>
        <a:xfrm xmlns:a="http://schemas.openxmlformats.org/drawingml/2006/main">
          <a:off x="1584176" y="1872208"/>
          <a:ext cx="216059" cy="792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4D394-75F1-4B35-9440-2F54C674FA18}" type="datetimeFigureOut">
              <a:rPr lang="lt-LT" smtClean="0"/>
              <a:t>2023-03-30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76040-4EC3-4574-9FDA-2FA9A2D49D4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90045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a-RU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E7F07-AE94-43B8-BAA1-C9F98BC776F4}" type="datetimeFigureOut">
              <a:rPr lang="ba-RU" smtClean="0"/>
              <a:t>30.03.23</a:t>
            </a:fld>
            <a:endParaRPr lang="ba-RU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a-RU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ba-RU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a-RU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C6B-DB91-4668-9278-360E9724580F}" type="slidenum">
              <a:rPr lang="ba-RU" smtClean="0"/>
              <a:t>‹#›</a:t>
            </a:fld>
            <a:endParaRPr lang="ba-RU"/>
          </a:p>
        </p:txBody>
      </p:sp>
    </p:spTree>
    <p:extLst>
      <p:ext uri="{BB962C8B-B14F-4D97-AF65-F5344CB8AC3E}">
        <p14:creationId xmlns:p14="http://schemas.microsoft.com/office/powerpoint/2010/main" val="1442918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22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39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6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44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10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32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5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085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1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6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18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8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93" r:id="rId2"/>
    <p:sldLayoutId id="2147484194" r:id="rId3"/>
    <p:sldLayoutId id="2147484195" r:id="rId4"/>
    <p:sldLayoutId id="2147484196" r:id="rId5"/>
    <p:sldLayoutId id="2147484197" r:id="rId6"/>
    <p:sldLayoutId id="2147484198" r:id="rId7"/>
    <p:sldLayoutId id="2147484199" r:id="rId8"/>
    <p:sldLayoutId id="2147484200" r:id="rId9"/>
    <p:sldLayoutId id="2147484201" r:id="rId10"/>
    <p:sldLayoutId id="21474842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28650" y="980728"/>
            <a:ext cx="7886700" cy="709961"/>
          </a:xfrm>
        </p:spPr>
        <p:txBody>
          <a:bodyPr>
            <a:normAutofit/>
          </a:bodyPr>
          <a:lstStyle/>
          <a:p>
            <a:pPr algn="ctr"/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2018-2022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metų Kauno miesto savivaldybės mokyklų lietuvių kalbos  PUPP rezultatų ir šalies vidurkio palyginimas procentais</a:t>
            </a:r>
            <a:endParaRPr lang="lt-LT" sz="2000" dirty="0"/>
          </a:p>
        </p:txBody>
      </p:sp>
      <p:graphicFrame>
        <p:nvGraphicFramePr>
          <p:cNvPr id="4" name="Diagram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5451248"/>
              </p:ext>
            </p:extLst>
          </p:nvPr>
        </p:nvGraphicFramePr>
        <p:xfrm>
          <a:off x="0" y="1688614"/>
          <a:ext cx="9324528" cy="3938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47664" y="296114"/>
            <a:ext cx="69272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41. Pagrindinio ugdymo pasiekimų patikrinimo 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toliauPUPP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rezultatai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miesto ir </a:t>
            </a: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vietimo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į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staigos</a:t>
            </a: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lygmenimis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28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28650" y="980728"/>
            <a:ext cx="7886700" cy="709961"/>
          </a:xfrm>
        </p:spPr>
        <p:txBody>
          <a:bodyPr>
            <a:normAutofit fontScale="90000"/>
          </a:bodyPr>
          <a:lstStyle/>
          <a:p>
            <a:pPr algn="ctr"/>
            <a:r>
              <a:rPr lang="lt-LT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PUPP rezultatai:</a:t>
            </a:r>
            <a:br>
              <a:rPr lang="lt-LT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628650" y="2564903"/>
            <a:ext cx="7886700" cy="316835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lt-LT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Kauno miesto savivaldybės lietuvių </a:t>
            </a:r>
            <a:r>
              <a:rPr lang="lt-L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kalbos ir literatūros </a:t>
            </a:r>
            <a:r>
              <a:rPr lang="lt-LT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PUPP rezultatų </a:t>
            </a:r>
            <a:r>
              <a:rPr lang="lt-L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(6-10 </a:t>
            </a:r>
            <a:r>
              <a:rPr lang="lt-LT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balų) vidurkį viršijo 1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t-LT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mokyklų;</a:t>
            </a:r>
          </a:p>
          <a:p>
            <a:pPr marL="457200" indent="-457200">
              <a:buAutoNum type="arabicPeriod"/>
            </a:pPr>
            <a:r>
              <a:rPr lang="lt-LT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Kauno </a:t>
            </a:r>
            <a:r>
              <a:rPr lang="lt-L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miesto savivaldybės </a:t>
            </a:r>
            <a:r>
              <a:rPr lang="lt-LT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matematikos </a:t>
            </a:r>
            <a:r>
              <a:rPr lang="lt-L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PUPP </a:t>
            </a:r>
            <a:r>
              <a:rPr lang="lt-LT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rezultatų             (</a:t>
            </a:r>
            <a:r>
              <a:rPr lang="lt-LT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6-10 balų) vidurkį viršijo 12 mokyklų</a:t>
            </a:r>
            <a:r>
              <a:rPr lang="lt-LT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3"/>
            </a:pPr>
            <a:r>
              <a:rPr lang="lt-LT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mokyklų rezultatų vidurkis aukštesnis abiejų PUPP;</a:t>
            </a:r>
          </a:p>
          <a:p>
            <a:pPr marL="457200" indent="-457200">
              <a:buAutoNum type="arabicPeriod" startAt="3"/>
            </a:pPr>
            <a:r>
              <a:rPr lang="lt-LT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Mokinių skaičius neturi įtakos mokinių pasiekimams. </a:t>
            </a:r>
          </a:p>
          <a:p>
            <a:pPr marL="0" indent="0">
              <a:buNone/>
            </a:pP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19102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28650" y="1052736"/>
            <a:ext cx="7886700" cy="637953"/>
          </a:xfrm>
        </p:spPr>
        <p:txBody>
          <a:bodyPr>
            <a:normAutofit fontScale="90000"/>
          </a:bodyPr>
          <a:lstStyle/>
          <a:p>
            <a:pPr algn="ctr"/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2018-2022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metų Kauno miesto savivaldybės mokyklų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matematikos PUPP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rezultatų ir šalies vidurkio palyginimas procentais</a:t>
            </a:r>
            <a:endParaRPr lang="lt-LT" sz="20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452610"/>
              </p:ext>
            </p:extLst>
          </p:nvPr>
        </p:nvGraphicFramePr>
        <p:xfrm>
          <a:off x="35496" y="1825625"/>
          <a:ext cx="9108504" cy="4051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293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28650" y="1052736"/>
            <a:ext cx="7886700" cy="637953"/>
          </a:xfrm>
        </p:spPr>
        <p:txBody>
          <a:bodyPr>
            <a:normAutofit fontScale="90000"/>
          </a:bodyPr>
          <a:lstStyle/>
          <a:p>
            <a:pPr algn="ctr"/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metų Kauno miesto savivaldybės mokyklų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lietuvių kalbos ir literatūros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PUPP rezultatų ir Kauno m. sav. vidurkio palyginimas procentais</a:t>
            </a:r>
            <a:endParaRPr lang="lt-LT" sz="20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080657"/>
              </p:ext>
            </p:extLst>
          </p:nvPr>
        </p:nvGraphicFramePr>
        <p:xfrm>
          <a:off x="-324544" y="1124744"/>
          <a:ext cx="936104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969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28650" y="908720"/>
            <a:ext cx="7886700" cy="781969"/>
          </a:xfrm>
        </p:spPr>
        <p:txBody>
          <a:bodyPr>
            <a:normAutofit fontScale="90000"/>
          </a:bodyPr>
          <a:lstStyle/>
          <a:p>
            <a:pPr algn="ctr"/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metų Kauno miesto savivaldybės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mokyklų lietuvių k.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PUPP 6-10 balų ir Kauno m.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vidurkio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palyginimas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8888878"/>
              </p:ext>
            </p:extLst>
          </p:nvPr>
        </p:nvGraphicFramePr>
        <p:xfrm>
          <a:off x="143000" y="1844824"/>
          <a:ext cx="9001000" cy="41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5035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28650" y="1052736"/>
            <a:ext cx="7886700" cy="637953"/>
          </a:xfrm>
        </p:spPr>
        <p:txBody>
          <a:bodyPr>
            <a:noAutofit/>
          </a:bodyPr>
          <a:lstStyle/>
          <a:p>
            <a:pPr algn="ctr"/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metų Kauno miesto savivaldybės mokyklų matematikos PUPP rezultatų ir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Kauno m. sav. vidurkio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palyginimas procentais</a:t>
            </a:r>
            <a:endParaRPr lang="lt-LT" sz="2000" dirty="0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0243743"/>
              </p:ext>
            </p:extLst>
          </p:nvPr>
        </p:nvGraphicFramePr>
        <p:xfrm>
          <a:off x="35496" y="1556792"/>
          <a:ext cx="90010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415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886700" cy="844897"/>
          </a:xfrm>
        </p:spPr>
        <p:txBody>
          <a:bodyPr>
            <a:normAutofit/>
          </a:bodyPr>
          <a:lstStyle/>
          <a:p>
            <a:pPr algn="ctr"/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 metų Kauno miesto savivaldybės mokyklų matematikos PUPP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6-10 balų ir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Kauno m. sav. vidurkio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palyginimas</a:t>
            </a:r>
            <a:endParaRPr lang="lt-LT" sz="20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914510"/>
              </p:ext>
            </p:extLst>
          </p:nvPr>
        </p:nvGraphicFramePr>
        <p:xfrm>
          <a:off x="-324544" y="1772816"/>
          <a:ext cx="9577064" cy="4123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7380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28650" y="1124744"/>
            <a:ext cx="7886700" cy="565945"/>
          </a:xfrm>
        </p:spPr>
        <p:txBody>
          <a:bodyPr>
            <a:normAutofit/>
          </a:bodyPr>
          <a:lstStyle/>
          <a:p>
            <a:pPr algn="ctr"/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Atotrūkiai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endParaRPr lang="lt-LT" sz="20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8465003"/>
              </p:ext>
            </p:extLst>
          </p:nvPr>
        </p:nvGraphicFramePr>
        <p:xfrm>
          <a:off x="0" y="1412777"/>
          <a:ext cx="914400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3081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PUPP rezultatų priklausomybė nuo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mokinių</a:t>
            </a:r>
            <a:b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skaičiaus mokykloje</a:t>
            </a:r>
            <a:endParaRPr lang="lt-LT" sz="20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7359526"/>
              </p:ext>
            </p:extLst>
          </p:nvPr>
        </p:nvGraphicFramePr>
        <p:xfrm>
          <a:off x="107504" y="1484784"/>
          <a:ext cx="10801200" cy="4692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2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Kauno m. sav. ir šalies </a:t>
            </a:r>
            <a:r>
              <a:rPr lang="lt-L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palyginimas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hart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956315"/>
              </p:ext>
            </p:extLst>
          </p:nvPr>
        </p:nvGraphicFramePr>
        <p:xfrm>
          <a:off x="179512" y="1412776"/>
          <a:ext cx="9073008" cy="460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2338802"/>
      </p:ext>
    </p:extLst>
  </p:cSld>
  <p:clrMapOvr>
    <a:masterClrMapping/>
  </p:clrMapOvr>
</p:sld>
</file>

<file path=ppt/theme/theme1.xml><?xml version="1.0" encoding="utf-8"?>
<a:theme xmlns:a="http://schemas.openxmlformats.org/drawingml/2006/main" name="1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7465</TotalTime>
  <Words>234</Words>
  <Application>Microsoft Office PowerPoint</Application>
  <PresentationFormat>Demonstracija ekrane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11_Office Theme</vt:lpstr>
      <vt:lpstr> 2018-2022 metų Kauno miesto savivaldybės mokyklų lietuvių kalbos  PUPP rezultatų ir šalies vidurkio palyginimas procentais</vt:lpstr>
      <vt:lpstr> 2018-2022 metų Kauno miesto savivaldybės mokyklų matematikos PUPP rezultatų ir šalies vidurkio palyginimas procentais</vt:lpstr>
      <vt:lpstr>2022 metų Kauno miesto savivaldybės mokyklų lietuvių kalbos ir literatūros PUPP rezultatų ir Kauno m. sav. vidurkio palyginimas procentais</vt:lpstr>
      <vt:lpstr>2022 metų Kauno miesto savivaldybės  mokyklų lietuvių k. PUPP 6-10 balų ir Kauno m.  sav. vidurkio palyginimas</vt:lpstr>
      <vt:lpstr>2022 metų Kauno miesto savivaldybės mokyklų matematikos PUPP rezultatų ir Kauno m. sav. vidurkio palyginimas procentais</vt:lpstr>
      <vt:lpstr>2022 metų Kauno miesto savivaldybės mokyklų matematikos PUPP 6-10 balų ir Kauno m. sav. vidurkio palyginimas</vt:lpstr>
      <vt:lpstr>Atotrūkiai 2021 m. </vt:lpstr>
      <vt:lpstr>PUPP rezultatų priklausomybė nuo mokinių skaičiaus mokykloje</vt:lpstr>
      <vt:lpstr>Kauno m. sav. ir šalies rez. palyginimas</vt:lpstr>
      <vt:lpstr>PUPP rezultatai: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PAVADINIMAS</dc:title>
  <dc:creator>Skrandis</dc:creator>
  <cp:lastModifiedBy>Jolanta Ganusauskienė</cp:lastModifiedBy>
  <cp:revision>638</cp:revision>
  <cp:lastPrinted>2021-09-08T17:50:25Z</cp:lastPrinted>
  <dcterms:created xsi:type="dcterms:W3CDTF">2015-01-20T18:56:09Z</dcterms:created>
  <dcterms:modified xsi:type="dcterms:W3CDTF">2023-03-30T07:36:54Z</dcterms:modified>
</cp:coreProperties>
</file>