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40. Mokinių užsieniečių ir grįžusių mokytis į savivaldybės mokyklas iš užsienio skaičius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Usieniečiai!$B$12</c:f>
              <c:strCache>
                <c:ptCount val="1"/>
                <c:pt idx="0">
                  <c:v>Užsienietis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Usieniečiai!$A$14:$A$18</c:f>
              <c:strCache>
                <c:ptCount val="5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  <c:pt idx="4">
                  <c:v>2023-2024</c:v>
                </c:pt>
              </c:strCache>
            </c:strRef>
          </c:cat>
          <c:val>
            <c:numRef>
              <c:f>Usieniečiai!$B$14:$B$18</c:f>
              <c:numCache>
                <c:formatCode>General</c:formatCode>
                <c:ptCount val="5"/>
                <c:pt idx="0">
                  <c:v>148</c:v>
                </c:pt>
                <c:pt idx="1">
                  <c:v>164</c:v>
                </c:pt>
                <c:pt idx="2">
                  <c:v>126</c:v>
                </c:pt>
                <c:pt idx="3">
                  <c:v>903</c:v>
                </c:pt>
                <c:pt idx="4">
                  <c:v>851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D9-4179-A432-310760E37B44}"/>
            </c:ext>
          </c:extLst>
        </c:ser>
        <c:ser>
          <c:idx val="1"/>
          <c:order val="1"/>
          <c:tx>
            <c:strRef>
              <c:f>Usieniečiai!$C$12</c:f>
              <c:strCache>
                <c:ptCount val="1"/>
                <c:pt idx="0">
                  <c:v>Grįžo iš užsienio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Usieniečiai!$A$14:$A$18</c:f>
              <c:strCache>
                <c:ptCount val="5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  <c:pt idx="4">
                  <c:v>2023-2024</c:v>
                </c:pt>
              </c:strCache>
            </c:strRef>
          </c:cat>
          <c:val>
            <c:numRef>
              <c:f>Usieniečiai!$C$14:$C$18</c:f>
              <c:numCache>
                <c:formatCode>General</c:formatCode>
                <c:ptCount val="5"/>
                <c:pt idx="0">
                  <c:v>47</c:v>
                </c:pt>
                <c:pt idx="1">
                  <c:v>78</c:v>
                </c:pt>
                <c:pt idx="2">
                  <c:v>44</c:v>
                </c:pt>
                <c:pt idx="3">
                  <c:v>12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D9-4179-A432-310760E37B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1016384"/>
        <c:axId val="341015072"/>
      </c:barChart>
      <c:catAx>
        <c:axId val="341016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41015072"/>
        <c:crosses val="autoZero"/>
        <c:auto val="1"/>
        <c:lblAlgn val="ctr"/>
        <c:lblOffset val="100"/>
        <c:noMultiLvlLbl val="0"/>
      </c:catAx>
      <c:valAx>
        <c:axId val="341015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41016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9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98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89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00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68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2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4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3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8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1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1845497"/>
              </p:ext>
            </p:extLst>
          </p:nvPr>
        </p:nvGraphicFramePr>
        <p:xfrm>
          <a:off x="2651760" y="99753"/>
          <a:ext cx="7182196" cy="5985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988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B5A59C9A-F88A-42E6-9D3E-3C770322774C}"/>
    </a:ext>
  </a:extLst>
</a:theme>
</file>

<file path=ppt/theme/theme2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13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1</vt:i4>
      </vt:variant>
    </vt:vector>
  </HeadingPairs>
  <TitlesOfParts>
    <vt:vector size="7" baseType="lpstr">
      <vt:lpstr>Arial</vt:lpstr>
      <vt:lpstr>Open Sans</vt:lpstr>
      <vt:lpstr>Open Sans ExtraBold</vt:lpstr>
      <vt:lpstr>Times New Roman</vt:lpstr>
      <vt:lpstr>Office Theme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8</cp:revision>
  <dcterms:created xsi:type="dcterms:W3CDTF">2023-01-16T12:10:31Z</dcterms:created>
  <dcterms:modified xsi:type="dcterms:W3CDTF">2024-03-28T08:44:01Z</dcterms:modified>
</cp:coreProperties>
</file>