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2000" b="1">
                <a:solidFill>
                  <a:schemeClr val="tx1"/>
                </a:solidFill>
              </a:rPr>
              <a:t>40. Negalią turinčių mokinių dalis nuo specialiųjų ugdymosi poreikių turinčių mokinių, ugdomų integruotai bendrosios paskirties mokyklose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Page1_1!$A$5</c:f>
              <c:strCache>
                <c:ptCount val="1"/>
                <c:pt idx="0">
                  <c:v>2.1. Negalią turinčių mokinių dalis nuo mokinių, turinčių specialiųjų ugdymosi poreikių, ugdomų integruotai bendrosios paskirties mokyklose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Page1_1!$B$4:$E$4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Page1_1!$B$5:$E$5</c:f>
              <c:numCache>
                <c:formatCode>#\ ##0.00;\-#\ ##0.00;\0\,\0\0</c:formatCode>
                <c:ptCount val="4"/>
                <c:pt idx="0">
                  <c:v>8.2899999999999991</c:v>
                </c:pt>
                <c:pt idx="1">
                  <c:v>9.3000000000000007</c:v>
                </c:pt>
                <c:pt idx="2">
                  <c:v>10.28</c:v>
                </c:pt>
                <c:pt idx="3">
                  <c:v>12.71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9B-44B3-A701-284DEDF0AC6D}"/>
            </c:ext>
          </c:extLst>
        </c:ser>
        <c:ser>
          <c:idx val="1"/>
          <c:order val="1"/>
          <c:tx>
            <c:strRef>
              <c:f>Page1_1!$A$6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Page1_1!$B$4:$E$4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Page1_1!$B$6:$E$6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1-FC9B-44B3-A701-284DEDF0AC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87098623"/>
        <c:axId val="1187100063"/>
      </c:barChart>
      <c:catAx>
        <c:axId val="1187098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187100063"/>
        <c:crosses val="autoZero"/>
        <c:auto val="1"/>
        <c:lblAlgn val="ctr"/>
        <c:lblOffset val="100"/>
        <c:noMultiLvlLbl val="0"/>
      </c:catAx>
      <c:valAx>
        <c:axId val="11871000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;\-#\ ##0.00;\0\,\0\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1870986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012FD2C-6A5A-8030-E0A6-368C9D842F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5490269"/>
              </p:ext>
            </p:extLst>
          </p:nvPr>
        </p:nvGraphicFramePr>
        <p:xfrm>
          <a:off x="1205345" y="384464"/>
          <a:ext cx="9975273" cy="5663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998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18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13</cp:revision>
  <dcterms:created xsi:type="dcterms:W3CDTF">2023-01-16T12:10:31Z</dcterms:created>
  <dcterms:modified xsi:type="dcterms:W3CDTF">2026-01-06T07:17:51Z</dcterms:modified>
</cp:coreProperties>
</file>