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4. Švietimo pagalbą gaunančių mokinių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3. Švietimo pagalbą gaunančių mokinių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78.13</c:v>
                </c:pt>
                <c:pt idx="1">
                  <c:v>93.17</c:v>
                </c:pt>
                <c:pt idx="2">
                  <c:v>92.73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9-4FED-BE35-6786B4360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134424"/>
        <c:axId val="404134752"/>
      </c:barChart>
      <c:catAx>
        <c:axId val="40413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4134752"/>
        <c:crosses val="autoZero"/>
        <c:auto val="1"/>
        <c:lblAlgn val="ctr"/>
        <c:lblOffset val="100"/>
        <c:noMultiLvlLbl val="0"/>
      </c:catAx>
      <c:valAx>
        <c:axId val="40413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4134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667599"/>
              </p:ext>
            </p:extLst>
          </p:nvPr>
        </p:nvGraphicFramePr>
        <p:xfrm>
          <a:off x="1970116" y="365761"/>
          <a:ext cx="8894619" cy="55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7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2024-03-18T14:26:18Z</dcterms:modified>
</cp:coreProperties>
</file>