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chemeClr val="tx1"/>
                </a:solidFill>
              </a:rPr>
              <a:t>4.</a:t>
            </a:r>
            <a:r>
              <a:rPr lang="lt-LT" sz="2000" b="1" baseline="0" dirty="0">
                <a:solidFill>
                  <a:schemeClr val="tx1"/>
                </a:solidFill>
              </a:rPr>
              <a:t> </a:t>
            </a:r>
            <a:r>
              <a:rPr lang="lt-LT" sz="2000" b="1" dirty="0">
                <a:solidFill>
                  <a:schemeClr val="tx1"/>
                </a:solidFill>
              </a:rPr>
              <a:t>Švietimo pagalbą gaunančių mokinių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3. Švietimo pagalbą gaunančių mokinių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93.05</c:v>
                </c:pt>
                <c:pt idx="1">
                  <c:v>92.76</c:v>
                </c:pt>
                <c:pt idx="2">
                  <c:v>95.38</c:v>
                </c:pt>
                <c:pt idx="3">
                  <c:v>96.49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DA-4850-8158-2A28191C45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7057615"/>
        <c:axId val="817058095"/>
      </c:barChart>
      <c:catAx>
        <c:axId val="81705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58095"/>
        <c:crosses val="autoZero"/>
        <c:auto val="1"/>
        <c:lblAlgn val="ctr"/>
        <c:lblOffset val="100"/>
        <c:noMultiLvlLbl val="0"/>
      </c:catAx>
      <c:valAx>
        <c:axId val="817058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57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1F0A141-1DE3-D69B-253E-0923DD0EE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747937"/>
              </p:ext>
            </p:extLst>
          </p:nvPr>
        </p:nvGraphicFramePr>
        <p:xfrm>
          <a:off x="1569028" y="290944"/>
          <a:ext cx="9216736" cy="5694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7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16</cp:revision>
  <dcterms:created xsi:type="dcterms:W3CDTF">2023-01-16T12:10:31Z</dcterms:created>
  <dcterms:modified xsi:type="dcterms:W3CDTF">2026-01-06T07:34:16Z</dcterms:modified>
</cp:coreProperties>
</file>