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tx1"/>
                </a:solidFill>
              </a:rPr>
              <a:t>4. Švietimo pagalbą gaunančių mokinių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3. Švietimo pagalbą gaunančių mokinių dalis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78.13</c:v>
                </c:pt>
                <c:pt idx="1">
                  <c:v>93.17</c:v>
                </c:pt>
                <c:pt idx="2">
                  <c:v>92.76</c:v>
                </c:pt>
                <c:pt idx="3">
                  <c:v>94.83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7F-4B64-BE6E-B97284038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3658383"/>
        <c:axId val="2043655023"/>
      </c:barChart>
      <c:catAx>
        <c:axId val="204365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043655023"/>
        <c:crosses val="autoZero"/>
        <c:auto val="1"/>
        <c:lblAlgn val="ctr"/>
        <c:lblOffset val="100"/>
        <c:noMultiLvlLbl val="0"/>
      </c:catAx>
      <c:valAx>
        <c:axId val="204365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043658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B1344F56-2E7C-421E-3626-51CF5CB9D5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004218"/>
              </p:ext>
            </p:extLst>
          </p:nvPr>
        </p:nvGraphicFramePr>
        <p:xfrm>
          <a:off x="1464906" y="195943"/>
          <a:ext cx="9237306" cy="580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7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2025-01-09T11:38:51Z</dcterms:modified>
</cp:coreProperties>
</file>