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3. Švietimo pagalbą gaunančių mokinių dalis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'[Savivaldybės švietimo stebėsenos rodikliai (5).xlsx]Page1_1'!$K$4:$N$4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'[Savivaldybės švietimo stebėsenos rodikliai (5).xlsx]Page1_1'!$K$5:$N$5</c:f>
              <c:numCache>
                <c:formatCode>#\ ##0.00;\-#\ ##0.00;\0\,\0\0</c:formatCode>
                <c:ptCount val="4"/>
                <c:pt idx="0">
                  <c:v>74.39</c:v>
                </c:pt>
                <c:pt idx="1">
                  <c:v>79.53</c:v>
                </c:pt>
                <c:pt idx="2">
                  <c:v>78.150000000000006</c:v>
                </c:pt>
                <c:pt idx="3">
                  <c:v>89.05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C7-46F7-8A5E-5D6F89C9FB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4507288"/>
        <c:axId val="484507616"/>
      </c:barChart>
      <c:catAx>
        <c:axId val="484507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84507616"/>
        <c:crosses val="autoZero"/>
        <c:auto val="1"/>
        <c:lblAlgn val="ctr"/>
        <c:lblOffset val="100"/>
        <c:noMultiLvlLbl val="0"/>
      </c:catAx>
      <c:valAx>
        <c:axId val="484507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84507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1589984"/>
              </p:ext>
            </p:extLst>
          </p:nvPr>
        </p:nvGraphicFramePr>
        <p:xfrm>
          <a:off x="888023" y="905608"/>
          <a:ext cx="7772400" cy="4862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13875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791</TotalTime>
  <Words>7</Words>
  <Application>Microsoft Office PowerPoint</Application>
  <PresentationFormat>Demonstracija ekrane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43</cp:revision>
  <dcterms:created xsi:type="dcterms:W3CDTF">2019-11-25T17:02:43Z</dcterms:created>
  <dcterms:modified xsi:type="dcterms:W3CDTF">2023-03-17T09:26:26Z</dcterms:modified>
</cp:coreProperties>
</file>