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/>
              <a:t>39. Mokinių, turinčių specialiųjų ugdymosi poreikių, ugdomų integruotai bendrosios paskirties mokyklose,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Page1_1!$A$11</c:f>
              <c:strCache>
                <c:ptCount val="1"/>
                <c:pt idx="0">
                  <c:v>Mokinių, turinčių specialiųjų ugdymosi poreikių, ugdomų integruotai bendrosios paskirties mokyklose,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Page1_1!$B$10:$D$10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Page1_1!$B$11:$D$11</c:f>
              <c:numCache>
                <c:formatCode>General</c:formatCode>
                <c:ptCount val="3"/>
                <c:pt idx="0">
                  <c:v>11.3</c:v>
                </c:pt>
                <c:pt idx="1">
                  <c:v>11.34</c:v>
                </c:pt>
                <c:pt idx="2">
                  <c:v>11.72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4-4421-BDAC-FA28F84BA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208704"/>
        <c:axId val="664206408"/>
      </c:barChart>
      <c:catAx>
        <c:axId val="66420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64206408"/>
        <c:crosses val="autoZero"/>
        <c:auto val="1"/>
        <c:lblAlgn val="ctr"/>
        <c:lblOffset val="100"/>
        <c:noMultiLvlLbl val="0"/>
      </c:catAx>
      <c:valAx>
        <c:axId val="66420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6420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801172"/>
              </p:ext>
            </p:extLst>
          </p:nvPr>
        </p:nvGraphicFramePr>
        <p:xfrm>
          <a:off x="1862052" y="349135"/>
          <a:ext cx="8312726" cy="5602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16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2024-03-18T14:42:59Z</dcterms:modified>
</cp:coreProperties>
</file>