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chemeClr val="tx1"/>
                </a:solidFill>
              </a:rPr>
              <a:t>39. Specialiųjų ugdymosi</a:t>
            </a:r>
            <a:r>
              <a:rPr lang="lt-LT" sz="2000" b="1" baseline="0">
                <a:solidFill>
                  <a:schemeClr val="tx1"/>
                </a:solidFill>
              </a:rPr>
              <a:t> poreikių turinčių mokinių, ugdomų integruotai bendrosios paskirties mokyklose, dalis</a:t>
            </a:r>
            <a:endParaRPr lang="lt-LT" sz="20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2. Mokinių, turinčių specialiųjų ugdymosi poreikių, ugdomų integruotai bendrosios paskirties mokyklose,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11.32</c:v>
                </c:pt>
                <c:pt idx="1">
                  <c:v>11.72</c:v>
                </c:pt>
                <c:pt idx="2">
                  <c:v>11.1</c:v>
                </c:pt>
                <c:pt idx="3">
                  <c:v>11.47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CB-4CC0-AA86-CF374F3BD367}"/>
            </c:ext>
          </c:extLst>
        </c:ser>
        <c:ser>
          <c:idx val="1"/>
          <c:order val="1"/>
          <c:tx>
            <c:strRef>
              <c:f>Page1_1!$A$6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Page1_1!$B$6:$E$6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5BCB-4CC0-AA86-CF374F3BD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7067423"/>
        <c:axId val="1187076543"/>
      </c:barChart>
      <c:catAx>
        <c:axId val="1187067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076543"/>
        <c:crosses val="autoZero"/>
        <c:auto val="1"/>
        <c:lblAlgn val="ctr"/>
        <c:lblOffset val="100"/>
        <c:noMultiLvlLbl val="0"/>
      </c:catAx>
      <c:valAx>
        <c:axId val="1187076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0674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B2CAC06-6D84-469B-2809-0BF208EE63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1813544"/>
              </p:ext>
            </p:extLst>
          </p:nvPr>
        </p:nvGraphicFramePr>
        <p:xfrm>
          <a:off x="1340428" y="436419"/>
          <a:ext cx="10016836" cy="5600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15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12</cp:revision>
  <dcterms:created xsi:type="dcterms:W3CDTF">2023-01-16T12:10:31Z</dcterms:created>
  <dcterms:modified xsi:type="dcterms:W3CDTF">2026-01-06T06:50:43Z</dcterms:modified>
</cp:coreProperties>
</file>