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39. Mokinių, turinčių specialiųjų ugdymosi poreikių, ugdomų integruotai bendrosios paskirties mokyklose,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2. Mokinių, turinčių specialiųjų ugdymosi poreikių, ugdomų integruotai bendrosios paskirties mokyklose, dalis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11.3</c:v>
                </c:pt>
                <c:pt idx="1">
                  <c:v>11.34</c:v>
                </c:pt>
                <c:pt idx="2">
                  <c:v>11.72</c:v>
                </c:pt>
                <c:pt idx="3">
                  <c:v>11.98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CC-4891-A3F5-6E43C3830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0462608"/>
        <c:axId val="1540463088"/>
      </c:barChart>
      <c:catAx>
        <c:axId val="154046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0463088"/>
        <c:crosses val="autoZero"/>
        <c:auto val="1"/>
        <c:lblAlgn val="ctr"/>
        <c:lblOffset val="100"/>
        <c:noMultiLvlLbl val="0"/>
      </c:catAx>
      <c:valAx>
        <c:axId val="1540463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046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1AB49AE-397C-29CA-9B1F-377F8BDAB7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60134"/>
              </p:ext>
            </p:extLst>
          </p:nvPr>
        </p:nvGraphicFramePr>
        <p:xfrm>
          <a:off x="1247687" y="307650"/>
          <a:ext cx="9537106" cy="5665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16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2025-01-09T12:57:12Z</dcterms:modified>
</cp:coreProperties>
</file>