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58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Mokini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ų,</a:t>
            </a:r>
            <a:r>
              <a:rPr lang="lt-LT" sz="20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turinčių specialiųjų ugdymosi poreikių, ugdomų integruotai bendrosios paskirties mokyklose, dalis</a:t>
            </a:r>
          </a:p>
          <a:p>
            <a:pPr>
              <a:defRPr/>
            </a:pPr>
            <a:endParaRPr lang="lt-LT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'[3.SUP.xlsx]39 rodiklis'!$A$11:$A$15</c:f>
              <c:strCache>
                <c:ptCount val="5"/>
                <c:pt idx="0">
                  <c:v>2018-2019 m.m.</c:v>
                </c:pt>
                <c:pt idx="1">
                  <c:v>2019-2020 m.m.</c:v>
                </c:pt>
                <c:pt idx="2">
                  <c:v>2020-2021 m.m.</c:v>
                </c:pt>
                <c:pt idx="3">
                  <c:v>2021-2022 m.m.</c:v>
                </c:pt>
                <c:pt idx="4">
                  <c:v>2022-2023 m.m.</c:v>
                </c:pt>
              </c:strCache>
            </c:strRef>
          </c:cat>
          <c:val>
            <c:numRef>
              <c:f>'[3.SUP.xlsx]39 rodiklis'!$B$11:$B$15</c:f>
              <c:numCache>
                <c:formatCode>0.00</c:formatCode>
                <c:ptCount val="5"/>
                <c:pt idx="0">
                  <c:v>10.762695375835008</c:v>
                </c:pt>
                <c:pt idx="1">
                  <c:v>10.902520148394524</c:v>
                </c:pt>
                <c:pt idx="2">
                  <c:v>11.37790332705587</c:v>
                </c:pt>
                <c:pt idx="3">
                  <c:v>11.688673981774224</c:v>
                </c:pt>
                <c:pt idx="4">
                  <c:v>11.73582561888143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2DA-43F0-B9E6-C8CB877AAD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7320360"/>
        <c:axId val="567325608"/>
      </c:lineChart>
      <c:catAx>
        <c:axId val="567320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67325608"/>
        <c:crosses val="autoZero"/>
        <c:auto val="1"/>
        <c:lblAlgn val="ctr"/>
        <c:lblOffset val="100"/>
        <c:noMultiLvlLbl val="0"/>
      </c:catAx>
      <c:valAx>
        <c:axId val="567325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67320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0851175"/>
              </p:ext>
            </p:extLst>
          </p:nvPr>
        </p:nvGraphicFramePr>
        <p:xfrm>
          <a:off x="1160586" y="844062"/>
          <a:ext cx="6910752" cy="4607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1029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795</TotalTime>
  <Words>17</Words>
  <Application>Microsoft Office PowerPoint</Application>
  <PresentationFormat>Demonstracija ekrane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44</cp:revision>
  <dcterms:created xsi:type="dcterms:W3CDTF">2019-11-25T17:02:43Z</dcterms:created>
  <dcterms:modified xsi:type="dcterms:W3CDTF">2023-03-17T09:28:49Z</dcterms:modified>
</cp:coreProperties>
</file>