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38. Vaiko minimalios ir vidutinės priežiūros priemonių taikymo</a:t>
            </a:r>
            <a:r>
              <a:rPr lang="lt-LT" sz="2000" b="1" baseline="0">
                <a:solidFill>
                  <a:schemeClr val="bg2">
                    <a:lumMod val="10000"/>
                  </a:schemeClr>
                </a:solidFill>
              </a:rPr>
              <a:t> skaičius miesto lygmeniu</a:t>
            </a:r>
            <a:endParaRPr lang="lt-LT" sz="20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3.3680906211157172E-2"/>
          <c:y val="0.16645667512196699"/>
          <c:w val="0.95213721078399727"/>
          <c:h val="0.63633447005788812"/>
        </c:manualLayout>
      </c:layout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Vaikų skaičius, kuriems taikytos minimalios priežiūros priemonės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  <c:pt idx="4">
                  <c:v>2024-2025 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50</c:v>
                </c:pt>
                <c:pt idx="1">
                  <c:v>66</c:v>
                </c:pt>
                <c:pt idx="2">
                  <c:v>71</c:v>
                </c:pt>
                <c:pt idx="3">
                  <c:v>34</c:v>
                </c:pt>
                <c:pt idx="4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D7-4946-ACE2-D8EFD3D1D9E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Vaikų skaičius, kuriems taikytos vidutinės priežiūros priemonės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  <c:pt idx="4">
                  <c:v>2024-2025 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1</c:v>
                </c:pt>
                <c:pt idx="1">
                  <c:v>6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D7-4946-ACE2-D8EFD3D1D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8217176"/>
        <c:axId val="494755672"/>
      </c:lineChart>
      <c:catAx>
        <c:axId val="228217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4755672"/>
        <c:crosses val="autoZero"/>
        <c:auto val="1"/>
        <c:lblAlgn val="ctr"/>
        <c:lblOffset val="100"/>
        <c:noMultiLvlLbl val="0"/>
      </c:catAx>
      <c:valAx>
        <c:axId val="494755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217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823057"/>
              </p:ext>
            </p:extLst>
          </p:nvPr>
        </p:nvGraphicFramePr>
        <p:xfrm>
          <a:off x="1598065" y="247828"/>
          <a:ext cx="9850596" cy="569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12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2025-01-14T11:17:15Z</dcterms:modified>
</cp:coreProperties>
</file>