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 Vaiko minimalios ir vidutinės priežiūros priemonių taikymo</a:t>
            </a:r>
            <a:r>
              <a:rPr lang="lt-LT" sz="18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skaičius miesto lygmeniu</a:t>
            </a:r>
            <a:endParaRPr lang="lt-LT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Vaikų skaičius, kuriems taikytos minimalios priežiūros priemonės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  <c:pt idx="3">
                  <c:v>2023-2024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50</c:v>
                </c:pt>
                <c:pt idx="1">
                  <c:v>66</c:v>
                </c:pt>
                <c:pt idx="2">
                  <c:v>71</c:v>
                </c:pt>
                <c:pt idx="3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AC-4E16-9716-09FE966CDB0D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Vaikų skaičius, kuriems taikytos vidutinės priežiūros priemonės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  <c:pt idx="3">
                  <c:v>2023-2024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AC-4E16-9716-09FE966CDB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8217176"/>
        <c:axId val="494755672"/>
      </c:lineChart>
      <c:catAx>
        <c:axId val="228217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4755672"/>
        <c:crosses val="autoZero"/>
        <c:auto val="1"/>
        <c:lblAlgn val="ctr"/>
        <c:lblOffset val="100"/>
        <c:noMultiLvlLbl val="0"/>
      </c:catAx>
      <c:valAx>
        <c:axId val="494755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8217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9727600"/>
              </p:ext>
            </p:extLst>
          </p:nvPr>
        </p:nvGraphicFramePr>
        <p:xfrm>
          <a:off x="1695796" y="465513"/>
          <a:ext cx="9277004" cy="5544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12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2024-03-28T08:50:54Z</dcterms:modified>
</cp:coreProperties>
</file>