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38. Vaiko minimalios ir vidutinės priežiūros priemonių taikymo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skaičius miesto lygmeniu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Vaikų skaičius, kuriems taikytos minimalios priežiūros priemonės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50</c:v>
                </c:pt>
                <c:pt idx="1">
                  <c:v>66</c:v>
                </c:pt>
                <c:pt idx="2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A2-494C-96BA-8A9BBD59EB8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Vaikų skaičius, kuriems taikytos vidutinės priežiūros priemonės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1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A2-494C-96BA-8A9BBD59E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8217176"/>
        <c:axId val="494755672"/>
      </c:lineChart>
      <c:catAx>
        <c:axId val="228217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4755672"/>
        <c:crosses val="autoZero"/>
        <c:auto val="1"/>
        <c:lblAlgn val="ctr"/>
        <c:lblOffset val="100"/>
        <c:noMultiLvlLbl val="0"/>
      </c:catAx>
      <c:valAx>
        <c:axId val="494755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217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730476"/>
              </p:ext>
            </p:extLst>
          </p:nvPr>
        </p:nvGraphicFramePr>
        <p:xfrm>
          <a:off x="990599" y="492369"/>
          <a:ext cx="8003931" cy="4809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12</Words>
  <Application>Microsoft Office PowerPoint</Application>
  <PresentationFormat>Demonstracija ekrane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49</cp:revision>
  <dcterms:created xsi:type="dcterms:W3CDTF">2019-11-25T17:02:43Z</dcterms:created>
  <dcterms:modified xsi:type="dcterms:W3CDTF">2023-03-21T13:39:00Z</dcterms:modified>
</cp:coreProperties>
</file>