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b="1">
                <a:solidFill>
                  <a:schemeClr val="tx1"/>
                </a:solidFill>
              </a:rPr>
              <a:t>37. Mokyklos nelankančių mokinių dalis miesto lygmeniu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Lapas1!$A$1:$D$1</c:f>
              <c:strCache>
                <c:ptCount val="4"/>
                <c:pt idx="0">
                  <c:v>2022 m.</c:v>
                </c:pt>
                <c:pt idx="1">
                  <c:v>2023 m.</c:v>
                </c:pt>
                <c:pt idx="2">
                  <c:v>2024 m.</c:v>
                </c:pt>
                <c:pt idx="3">
                  <c:v>2025 m.</c:v>
                </c:pt>
              </c:strCache>
            </c:strRef>
          </c:cat>
          <c:val>
            <c:numRef>
              <c:f>Lapas1!$A$2:$D$2</c:f>
              <c:numCache>
                <c:formatCode>General</c:formatCode>
                <c:ptCount val="4"/>
                <c:pt idx="0">
                  <c:v>3.89</c:v>
                </c:pt>
                <c:pt idx="1">
                  <c:v>3.63</c:v>
                </c:pt>
                <c:pt idx="2">
                  <c:v>3.12</c:v>
                </c:pt>
                <c:pt idx="3">
                  <c:v>3.11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7F-4750-8BA2-6C5AA043C6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72423392"/>
        <c:axId val="1072423872"/>
      </c:barChart>
      <c:catAx>
        <c:axId val="1072423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72423872"/>
        <c:crosses val="autoZero"/>
        <c:auto val="1"/>
        <c:lblAlgn val="ctr"/>
        <c:lblOffset val="100"/>
        <c:noMultiLvlLbl val="0"/>
      </c:catAx>
      <c:valAx>
        <c:axId val="1072423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72423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8E412AA8-14A1-D770-E2D2-857A6A97E1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2064669"/>
              </p:ext>
            </p:extLst>
          </p:nvPr>
        </p:nvGraphicFramePr>
        <p:xfrm>
          <a:off x="1859973" y="249381"/>
          <a:ext cx="8749145" cy="5704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8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21</cp:revision>
  <dcterms:created xsi:type="dcterms:W3CDTF">2023-01-16T12:10:31Z</dcterms:created>
  <dcterms:modified xsi:type="dcterms:W3CDTF">2026-02-24T12:33:49Z</dcterms:modified>
</cp:coreProperties>
</file>