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37.  Mokyklos nelankančių mokinių dalis miesto lygmeniu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Lapas1!$B$10</c:f>
              <c:strCache>
                <c:ptCount val="1"/>
                <c:pt idx="0">
                  <c:v>Mokyklos nelankančių mokinių dalis miesto lygmeniu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Lapas1!$A$11:$A$14</c:f>
              <c:strCache>
                <c:ptCount val="4"/>
                <c:pt idx="0">
                  <c:v>2024 m.</c:v>
                </c:pt>
                <c:pt idx="1">
                  <c:v>2023 m.</c:v>
                </c:pt>
                <c:pt idx="2">
                  <c:v>2022 m.</c:v>
                </c:pt>
                <c:pt idx="3">
                  <c:v>2021 m.</c:v>
                </c:pt>
              </c:strCache>
            </c:strRef>
          </c:cat>
          <c:val>
            <c:numRef>
              <c:f>Lapas1!$B$11:$B$14</c:f>
              <c:numCache>
                <c:formatCode>0.00</c:formatCode>
                <c:ptCount val="4"/>
                <c:pt idx="0">
                  <c:v>3.1199862479944991</c:v>
                </c:pt>
                <c:pt idx="1">
                  <c:v>3.6255767963085037</c:v>
                </c:pt>
                <c:pt idx="2">
                  <c:v>3.8944802150403199</c:v>
                </c:pt>
                <c:pt idx="3">
                  <c:v>4.3513903462749211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E4-478D-89AF-67A048FB2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7597208"/>
        <c:axId val="347596880"/>
      </c:barChart>
      <c:catAx>
        <c:axId val="347597208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7596880"/>
        <c:crosses val="autoZero"/>
        <c:auto val="1"/>
        <c:lblAlgn val="ctr"/>
        <c:lblOffset val="100"/>
        <c:noMultiLvlLbl val="0"/>
      </c:catAx>
      <c:valAx>
        <c:axId val="34759688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7597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03139"/>
              </p:ext>
            </p:extLst>
          </p:nvPr>
        </p:nvGraphicFramePr>
        <p:xfrm>
          <a:off x="973667" y="135467"/>
          <a:ext cx="10295465" cy="5850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2026</TotalTime>
  <Words>8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54</cp:revision>
  <dcterms:created xsi:type="dcterms:W3CDTF">2023-01-16T12:10:31Z</dcterms:created>
  <dcterms:modified xsi:type="dcterms:W3CDTF">2025-01-31T12:30:03Z</dcterms:modified>
</cp:coreProperties>
</file>