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37.  Mokyklos nelankančių mokinių dalis miesto lygmeniu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Lapas1!$B$8</c:f>
              <c:strCache>
                <c:ptCount val="1"/>
                <c:pt idx="0">
                  <c:v>Mokyklos nelankančių mokinių dalis miesto lygmeniu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Lapas1!$A$9:$A$11</c:f>
              <c:strCache>
                <c:ptCount val="3"/>
                <c:pt idx="0">
                  <c:v>2022 m.</c:v>
                </c:pt>
                <c:pt idx="1">
                  <c:v>2021 m.</c:v>
                </c:pt>
                <c:pt idx="2">
                  <c:v>2020 m. </c:v>
                </c:pt>
              </c:strCache>
            </c:strRef>
          </c:cat>
          <c:val>
            <c:numRef>
              <c:f>Lapas1!$B$9:$B$11</c:f>
              <c:numCache>
                <c:formatCode>0.00</c:formatCode>
                <c:ptCount val="3"/>
                <c:pt idx="0">
                  <c:v>3.8944802150403199</c:v>
                </c:pt>
                <c:pt idx="1">
                  <c:v>4.3513903462749211</c:v>
                </c:pt>
                <c:pt idx="2">
                  <c:v>5.2136403776917328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5D-4FFC-91B7-BD3B8CDD9C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7597208"/>
        <c:axId val="347596880"/>
      </c:barChart>
      <c:catAx>
        <c:axId val="347597208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7596880"/>
        <c:crosses val="autoZero"/>
        <c:auto val="1"/>
        <c:lblAlgn val="ctr"/>
        <c:lblOffset val="100"/>
        <c:noMultiLvlLbl val="0"/>
      </c:catAx>
      <c:valAx>
        <c:axId val="347596880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47597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498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6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398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89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00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68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3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1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2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3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0" r:id="rId3"/>
    <p:sldLayoutId id="2147483658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731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1706325"/>
              </p:ext>
            </p:extLst>
          </p:nvPr>
        </p:nvGraphicFramePr>
        <p:xfrm>
          <a:off x="2094807" y="349135"/>
          <a:ext cx="7680959" cy="5702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7832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B5A59C9A-F88A-42E6-9D3E-3C770322774C}"/>
    </a:ext>
  </a:extLst>
</a:theme>
</file>

<file path=ppt/theme/theme2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8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1</vt:i4>
      </vt:variant>
    </vt:vector>
  </HeadingPairs>
  <TitlesOfParts>
    <vt:vector size="7" baseType="lpstr">
      <vt:lpstr>Arial</vt:lpstr>
      <vt:lpstr>Open Sans</vt:lpstr>
      <vt:lpstr>Open Sans ExtraBold</vt:lpstr>
      <vt:lpstr>Times New Roman</vt:lpstr>
      <vt:lpstr>Office Theme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6</cp:revision>
  <dcterms:created xsi:type="dcterms:W3CDTF">2023-01-16T12:10:31Z</dcterms:created>
  <dcterms:modified xsi:type="dcterms:W3CDTF">2023-03-30T07:29:28Z</dcterms:modified>
</cp:coreProperties>
</file>