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203248031496059E-2"/>
          <c:y val="3.5507810315710486E-2"/>
          <c:w val="0.92117175196850398"/>
          <c:h val="0.895750006413016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443</c:v>
                </c:pt>
                <c:pt idx="1">
                  <c:v>497</c:v>
                </c:pt>
                <c:pt idx="2">
                  <c:v>429</c:v>
                </c:pt>
                <c:pt idx="3">
                  <c:v>448</c:v>
                </c:pt>
                <c:pt idx="4">
                  <c:v>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2C-4389-8409-16E4D6676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9459808"/>
        <c:axId val="459459480"/>
      </c:barChart>
      <c:catAx>
        <c:axId val="45945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9459480"/>
        <c:crosses val="autoZero"/>
        <c:auto val="1"/>
        <c:lblAlgn val="ctr"/>
        <c:lblOffset val="100"/>
        <c:noMultiLvlLbl val="0"/>
      </c:catAx>
      <c:valAx>
        <c:axId val="459459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945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931972288"/>
              </p:ext>
            </p:extLst>
          </p:nvPr>
        </p:nvGraphicFramePr>
        <p:xfrm>
          <a:off x="2222500" y="1276004"/>
          <a:ext cx="8128000" cy="509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tačiakampis 8"/>
          <p:cNvSpPr/>
          <p:nvPr/>
        </p:nvSpPr>
        <p:spPr>
          <a:xfrm>
            <a:off x="1314450" y="338435"/>
            <a:ext cx="9153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 Mokinių, besimokančių savivaldybės bendrojo ugdymo mokyklose pagal suaugusiųjų ugdymo programas, skaičius</a:t>
            </a: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2024-03-28T08:40:02Z</dcterms:modified>
</cp:coreProperties>
</file>