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9" r:id="rId2"/>
  </p:sldMasterIdLst>
  <p:sldIdLst>
    <p:sldId id="26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>
      <p:cViewPr varScale="1">
        <p:scale>
          <a:sx n="92" d="100"/>
          <a:sy n="92" d="100"/>
        </p:scale>
        <p:origin x="10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lt-LT" b="1">
                <a:solidFill>
                  <a:schemeClr val="tx1"/>
                </a:solidFill>
              </a:rPr>
              <a:t>36.</a:t>
            </a:r>
            <a:r>
              <a:rPr lang="lt-LT" b="1" baseline="0">
                <a:solidFill>
                  <a:schemeClr val="tx1"/>
                </a:solidFill>
              </a:rPr>
              <a:t> </a:t>
            </a:r>
            <a:r>
              <a:rPr lang="lt-LT" b="1">
                <a:solidFill>
                  <a:schemeClr val="tx1"/>
                </a:solidFill>
              </a:rPr>
              <a:t>Mokinių, besimokančių savivaldybės bendrojo ugdymo mokyklose pagal suaugusiųjų ugdymo programas, skaičius</a:t>
            </a:r>
          </a:p>
          <a:p>
            <a:pPr>
              <a:defRPr b="1">
                <a:solidFill>
                  <a:schemeClr val="tx1"/>
                </a:solidFill>
              </a:defRPr>
            </a:pPr>
            <a:endParaRPr lang="lt-LT" b="1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9.1970433244733349E-2"/>
          <c:y val="2.7128295530222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Lapas1!$B$49</c:f>
              <c:strCache>
                <c:ptCount val="1"/>
                <c:pt idx="0">
                  <c:v>Suaugusiųjų ugdymo programos</c:v>
                </c:pt>
              </c:strCache>
            </c:strRef>
          </c:tx>
          <c:spPr>
            <a:solidFill>
              <a:srgbClr val="7030A0"/>
            </a:solidFill>
            <a:ln>
              <a:solidFill>
                <a:srgbClr val="7030A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Lapas1!$A$54:$A$57</c:f>
              <c:strCache>
                <c:ptCount val="4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  <c:pt idx="3">
                  <c:v>2025-2026</c:v>
                </c:pt>
              </c:strCache>
            </c:strRef>
          </c:cat>
          <c:val>
            <c:numRef>
              <c:f>Lapas1!$B$54:$B$57</c:f>
              <c:numCache>
                <c:formatCode>General</c:formatCode>
                <c:ptCount val="4"/>
                <c:pt idx="0">
                  <c:v>448</c:v>
                </c:pt>
                <c:pt idx="1">
                  <c:v>472</c:v>
                </c:pt>
                <c:pt idx="2">
                  <c:v>490</c:v>
                </c:pt>
                <c:pt idx="3">
                  <c:v>411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12-4089-AF67-0903E7A30B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527753584"/>
        <c:axId val="527749320"/>
      </c:barChart>
      <c:catAx>
        <c:axId val="5277535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527749320"/>
        <c:crosses val="autoZero"/>
        <c:auto val="1"/>
        <c:lblAlgn val="ctr"/>
        <c:lblOffset val="100"/>
        <c:noMultiLvlLbl val="0"/>
      </c:catAx>
      <c:valAx>
        <c:axId val="52774932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5277535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4984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16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3986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0895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2148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071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7131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114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957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628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9400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0009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76641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32185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8781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29332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695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8682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0237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719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3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6040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125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846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73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1" r:id="rId2"/>
    <p:sldLayoutId id="2147483670" r:id="rId3"/>
    <p:sldLayoutId id="2147483658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36" userDrawn="1">
          <p15:clr>
            <a:srgbClr val="F26B43"/>
          </p15:clr>
        </p15:guide>
        <p15:guide id="3" pos="731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3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36">
          <p15:clr>
            <a:srgbClr val="F26B43"/>
          </p15:clr>
        </p15:guide>
        <p15:guide id="3" pos="73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E29D22-A095-7F9A-EF88-3AEAAC7320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00000000-0008-0000-0100-000006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04345134"/>
              </p:ext>
            </p:extLst>
          </p:nvPr>
        </p:nvGraphicFramePr>
        <p:xfrm>
          <a:off x="1340427" y="322118"/>
          <a:ext cx="9538855" cy="5642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365952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B5A59C9A-F88A-42E6-9D3E-3C770322774C}"/>
    </a:ext>
  </a:extLst>
</a:theme>
</file>

<file path=ppt/theme/theme2.xml><?xml version="1.0" encoding="utf-8"?>
<a:theme xmlns:a="http://schemas.openxmlformats.org/drawingml/2006/main" name="1_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CA4E0D3F-D234-4045-8A07-6D0DFAE36C3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</TotalTime>
  <Words>15</Words>
  <Application>Microsoft Office PowerPoint</Application>
  <PresentationFormat>Plačiaekranė</PresentationFormat>
  <Paragraphs>1</Paragraphs>
  <Slides>1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2</vt:i4>
      </vt:variant>
      <vt:variant>
        <vt:lpstr>Skaidrių pavadinimai</vt:lpstr>
      </vt:variant>
      <vt:variant>
        <vt:i4>1</vt:i4>
      </vt:variant>
    </vt:vector>
  </HeadingPairs>
  <TitlesOfParts>
    <vt:vector size="6" baseType="lpstr">
      <vt:lpstr>Arial</vt:lpstr>
      <vt:lpstr>Open Sans</vt:lpstr>
      <vt:lpstr>Open Sans ExtraBold</vt:lpstr>
      <vt:lpstr>Office Theme</vt:lpstr>
      <vt:lpstr>1_Office Theme</vt:lpstr>
      <vt:lpstr>„PowerPoint“ pateiktis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Egle</dc:creator>
  <cp:lastModifiedBy>Jolanta Ganusauskienė</cp:lastModifiedBy>
  <cp:revision>21</cp:revision>
  <dcterms:created xsi:type="dcterms:W3CDTF">2023-01-16T12:10:31Z</dcterms:created>
  <dcterms:modified xsi:type="dcterms:W3CDTF">2026-02-24T09:24:13Z</dcterms:modified>
</cp:coreProperties>
</file>