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36.</a:t>
            </a: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Mokinių, besimokančių savivaldybės bendrojo ugdymo mokyklose pagal suaugusiųjų ugdymo programas, skaičius</a:t>
            </a:r>
          </a:p>
          <a:p>
            <a:pPr algn="ctr">
              <a:defRPr sz="2000" b="1">
                <a:solidFill>
                  <a:schemeClr val="bg2">
                    <a:lumMod val="10000"/>
                  </a:schemeClr>
                </a:solidFill>
              </a:defRPr>
            </a:pP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layout>
        <c:manualLayout>
          <c:xMode val="edge"/>
          <c:yMode val="edge"/>
          <c:x val="9.1970433244733349E-2"/>
          <c:y val="2.712829553022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Lapas1!$B$48</c:f>
              <c:strCache>
                <c:ptCount val="1"/>
                <c:pt idx="0">
                  <c:v>Suaugusiųjų ugdymo programos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Lapas1!$A$52:$A$55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2022-2025</c:v>
                </c:pt>
              </c:strCache>
            </c:strRef>
          </c:cat>
          <c:val>
            <c:numRef>
              <c:f>Lapas1!$B$52:$B$55</c:f>
              <c:numCache>
                <c:formatCode>General</c:formatCode>
                <c:ptCount val="4"/>
                <c:pt idx="0">
                  <c:v>429</c:v>
                </c:pt>
                <c:pt idx="1">
                  <c:v>448</c:v>
                </c:pt>
                <c:pt idx="2">
                  <c:v>472</c:v>
                </c:pt>
                <c:pt idx="3">
                  <c:v>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00-4FD9-BA3F-9D9C3E4EE8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7753584"/>
        <c:axId val="527749320"/>
      </c:barChart>
      <c:catAx>
        <c:axId val="527753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749320"/>
        <c:crosses val="autoZero"/>
        <c:auto val="1"/>
        <c:lblAlgn val="ctr"/>
        <c:lblOffset val="100"/>
        <c:noMultiLvlLbl val="0"/>
      </c:catAx>
      <c:valAx>
        <c:axId val="527749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75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1EF24-4105-2033-B754-2A700B4CE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387238"/>
              </p:ext>
            </p:extLst>
          </p:nvPr>
        </p:nvGraphicFramePr>
        <p:xfrm>
          <a:off x="760576" y="598206"/>
          <a:ext cx="10630968" cy="514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4424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15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2025-01-16T08:08:34Z</dcterms:modified>
</cp:coreProperties>
</file>